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7" r:id="rId2"/>
    <p:sldId id="259" r:id="rId3"/>
    <p:sldId id="261" r:id="rId4"/>
    <p:sldId id="291" r:id="rId5"/>
    <p:sldId id="315" r:id="rId6"/>
    <p:sldId id="292" r:id="rId7"/>
    <p:sldId id="316" r:id="rId8"/>
    <p:sldId id="293" r:id="rId9"/>
    <p:sldId id="294" r:id="rId10"/>
    <p:sldId id="296" r:id="rId11"/>
    <p:sldId id="295" r:id="rId12"/>
    <p:sldId id="320" r:id="rId13"/>
    <p:sldId id="297" r:id="rId14"/>
    <p:sldId id="298" r:id="rId15"/>
    <p:sldId id="300" r:id="rId16"/>
    <p:sldId id="317" r:id="rId17"/>
    <p:sldId id="301" r:id="rId18"/>
    <p:sldId id="302" r:id="rId19"/>
    <p:sldId id="299" r:id="rId20"/>
    <p:sldId id="304" r:id="rId21"/>
    <p:sldId id="303" r:id="rId22"/>
    <p:sldId id="305" r:id="rId23"/>
    <p:sldId id="312" r:id="rId24"/>
    <p:sldId id="313" r:id="rId25"/>
    <p:sldId id="314" r:id="rId26"/>
    <p:sldId id="309" r:id="rId27"/>
    <p:sldId id="319" r:id="rId28"/>
    <p:sldId id="310" r:id="rId29"/>
    <p:sldId id="308" r:id="rId30"/>
    <p:sldId id="26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5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nrico ubaldino" initials="eu" lastIdx="22" clrIdx="0">
    <p:extLst>
      <p:ext uri="{19B8F6BF-5375-455C-9EA6-DF929625EA0E}">
        <p15:presenceInfo xmlns:p15="http://schemas.microsoft.com/office/powerpoint/2012/main" userId="865af8903f185fe3" providerId="Windows Live"/>
      </p:ext>
    </p:extLst>
  </p:cmAuthor>
  <p:cmAuthor id="2" name="MATTEO ALOI" initials="MA" lastIdx="8" clrIdx="1">
    <p:extLst>
      <p:ext uri="{19B8F6BF-5375-455C-9EA6-DF929625EA0E}">
        <p15:presenceInfo xmlns:p15="http://schemas.microsoft.com/office/powerpoint/2012/main" userId="S::laomtt96p09c616o@studenti.unical.it::a3a5a801-ebab-4490-b504-14f3807268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1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6" y="60"/>
      </p:cViewPr>
      <p:guideLst>
        <p:guide orient="horz" pos="275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FD744C-30FE-4EF4-9A72-48E0B2B4E27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7249EE-E991-4EF1-AAD3-4678BCC1E2E4}">
      <dgm:prSet/>
      <dgm:spPr/>
      <dgm:t>
        <a:bodyPr/>
        <a:lstStyle/>
        <a:p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9B69D9C-E15F-4735-98BF-88DCA6DEC682}" type="parTrans" cxnId="{D8681772-C324-4286-A098-F03708AEF4E8}">
      <dgm:prSet/>
      <dgm:spPr/>
      <dgm:t>
        <a:bodyPr/>
        <a:lstStyle/>
        <a:p>
          <a:endParaRPr lang="en-US"/>
        </a:p>
      </dgm:t>
    </dgm:pt>
    <dgm:pt modelId="{8B67AB63-6527-4CA7-BCC0-0CB6EAA6CE83}" type="sibTrans" cxnId="{D8681772-C324-4286-A098-F03708AEF4E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0B91E00-7DD8-4E20-AC26-FDA561555E05}">
      <dgm:prSet/>
      <dgm:spPr/>
      <dgm:t>
        <a:bodyPr/>
        <a:lstStyle/>
        <a:p>
          <a:r>
            <a:rPr lang="it-IT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Analisys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B557C82-953F-40D7-9BAC-0FAAB74B1FFE}" type="parTrans" cxnId="{AE0D742B-1D01-4D4C-B6D7-0FEA03723558}">
      <dgm:prSet/>
      <dgm:spPr/>
      <dgm:t>
        <a:bodyPr/>
        <a:lstStyle/>
        <a:p>
          <a:endParaRPr lang="en-US"/>
        </a:p>
      </dgm:t>
    </dgm:pt>
    <dgm:pt modelId="{15CC4703-6223-4B15-AA05-12CAD52F4CA0}" type="sibTrans" cxnId="{AE0D742B-1D01-4D4C-B6D7-0FEA0372355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3A2232-BC98-4889-B1D9-64A04D76D205}">
      <dgm:prSet/>
      <dgm:spPr/>
      <dgm:t>
        <a:bodyPr/>
        <a:lstStyle/>
        <a:p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Implementation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613A31-4193-4E81-808F-03C6DBF65488}" type="parTrans" cxnId="{6777CAB2-50B1-4C84-8746-4D24F6173B6E}">
      <dgm:prSet/>
      <dgm:spPr/>
      <dgm:t>
        <a:bodyPr/>
        <a:lstStyle/>
        <a:p>
          <a:endParaRPr lang="en-US"/>
        </a:p>
      </dgm:t>
    </dgm:pt>
    <dgm:pt modelId="{3C4BBAA8-A287-4F70-9049-6F51232AB325}" type="sibTrans" cxnId="{6777CAB2-50B1-4C84-8746-4D24F6173B6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6C6CA07-F545-4D19-8995-1100EF6BE8A0}">
      <dgm:prSet/>
      <dgm:spPr/>
      <dgm:t>
        <a:bodyPr/>
        <a:lstStyle/>
        <a:p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Testing phase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7FF216A-A714-4F37-B1CF-3BAD10AC30AE}" type="parTrans" cxnId="{48E9F1A0-EB1E-4CFA-A036-C696BCBEE688}">
      <dgm:prSet/>
      <dgm:spPr/>
      <dgm:t>
        <a:bodyPr/>
        <a:lstStyle/>
        <a:p>
          <a:endParaRPr lang="en-US"/>
        </a:p>
      </dgm:t>
    </dgm:pt>
    <dgm:pt modelId="{568BEFA4-D852-4AEC-9FA1-E793D3DCDC8A}" type="sibTrans" cxnId="{48E9F1A0-EB1E-4CFA-A036-C696BCBEE68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87B6397-4116-4336-B6FC-4836296D8522}">
      <dgm:prSet/>
      <dgm:spPr/>
      <dgm:t>
        <a:bodyPr/>
        <a:lstStyle/>
        <a:p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State of Art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1C1F43-1CD3-401A-8D5A-62EFE5E25E1A}" type="parTrans" cxnId="{E5AEC1B2-5A67-4C06-88A2-B0AB659598BA}">
      <dgm:prSet/>
      <dgm:spPr/>
      <dgm:t>
        <a:bodyPr/>
        <a:lstStyle/>
        <a:p>
          <a:endParaRPr lang="en-US"/>
        </a:p>
      </dgm:t>
    </dgm:pt>
    <dgm:pt modelId="{4AE68652-2083-4877-BB37-B74D1816787B}" type="sibTrans" cxnId="{E5AEC1B2-5A67-4C06-88A2-B0AB659598B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D05033A-00E0-4871-8B18-0F988D4976F5}">
      <dgm:prSet/>
      <dgm:spPr/>
      <dgm:t>
        <a:bodyPr/>
        <a:lstStyle/>
        <a:p>
          <a:r>
            <a:rPr lang="it-IT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Interest and Research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B0E35C0-2E67-46D6-8BDB-03237618D483}" type="parTrans" cxnId="{3C5A73D5-A402-419F-B73C-5657B8E1178D}">
      <dgm:prSet/>
      <dgm:spPr/>
      <dgm:t>
        <a:bodyPr/>
        <a:lstStyle/>
        <a:p>
          <a:endParaRPr lang="en-US"/>
        </a:p>
      </dgm:t>
    </dgm:pt>
    <dgm:pt modelId="{FECCF4E2-5E1B-494F-9739-F54CA7F57FE9}" type="sibTrans" cxnId="{3C5A73D5-A402-419F-B73C-5657B8E1178D}">
      <dgm:prSet/>
      <dgm:spPr/>
      <dgm:t>
        <a:bodyPr/>
        <a:lstStyle/>
        <a:p>
          <a:endParaRPr lang="en-US"/>
        </a:p>
      </dgm:t>
    </dgm:pt>
    <dgm:pt modelId="{20B6D9AF-73FD-413B-A2E4-E369BD59FDF5}" type="pres">
      <dgm:prSet presAssocID="{16FD744C-30FE-4EF4-9A72-48E0B2B4E27C}" presName="root" presStyleCnt="0">
        <dgm:presLayoutVars>
          <dgm:dir/>
          <dgm:resizeHandles val="exact"/>
        </dgm:presLayoutVars>
      </dgm:prSet>
      <dgm:spPr/>
    </dgm:pt>
    <dgm:pt modelId="{D273A3DD-FDA9-4418-80FF-0FF7EF5243FA}" type="pres">
      <dgm:prSet presAssocID="{6D7249EE-E991-4EF1-AAD3-4678BCC1E2E4}" presName="compNode" presStyleCnt="0"/>
      <dgm:spPr/>
    </dgm:pt>
    <dgm:pt modelId="{607E1BA5-6222-491A-8F5C-D6086AAFB1D3}" type="pres">
      <dgm:prSet presAssocID="{6D7249EE-E991-4EF1-AAD3-4678BCC1E2E4}" presName="bgRect" presStyleLbl="bgShp" presStyleIdx="0" presStyleCnt="6"/>
      <dgm:spPr/>
    </dgm:pt>
    <dgm:pt modelId="{3BBE3739-5E66-448E-A953-DEF2B9DAF13A}" type="pres">
      <dgm:prSet presAssocID="{6D7249EE-E991-4EF1-AAD3-4678BCC1E2E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D384690-5DBE-41CB-89C7-004DE8EF1C4C}" type="pres">
      <dgm:prSet presAssocID="{6D7249EE-E991-4EF1-AAD3-4678BCC1E2E4}" presName="spaceRect" presStyleCnt="0"/>
      <dgm:spPr/>
    </dgm:pt>
    <dgm:pt modelId="{F9A2DDF1-9A2A-46B3-8749-27D14143265A}" type="pres">
      <dgm:prSet presAssocID="{6D7249EE-E991-4EF1-AAD3-4678BCC1E2E4}" presName="parTx" presStyleLbl="revTx" presStyleIdx="0" presStyleCnt="6">
        <dgm:presLayoutVars>
          <dgm:chMax val="0"/>
          <dgm:chPref val="0"/>
        </dgm:presLayoutVars>
      </dgm:prSet>
      <dgm:spPr/>
    </dgm:pt>
    <dgm:pt modelId="{E62F822F-A2AA-45D6-A1E1-6337285889F9}" type="pres">
      <dgm:prSet presAssocID="{8B67AB63-6527-4CA7-BCC0-0CB6EAA6CE83}" presName="sibTrans" presStyleCnt="0"/>
      <dgm:spPr/>
    </dgm:pt>
    <dgm:pt modelId="{5C367928-33B2-47CA-9CCD-C3696EAC1678}" type="pres">
      <dgm:prSet presAssocID="{40B91E00-7DD8-4E20-AC26-FDA561555E05}" presName="compNode" presStyleCnt="0"/>
      <dgm:spPr/>
    </dgm:pt>
    <dgm:pt modelId="{69F47AFA-3588-4FD3-AFA1-A64D38EFBFB8}" type="pres">
      <dgm:prSet presAssocID="{40B91E00-7DD8-4E20-AC26-FDA561555E05}" presName="bgRect" presStyleLbl="bgShp" presStyleIdx="1" presStyleCnt="6"/>
      <dgm:spPr/>
    </dgm:pt>
    <dgm:pt modelId="{66B1D623-F653-4FB9-97BD-BF12B7AA27C7}" type="pres">
      <dgm:prSet presAssocID="{40B91E00-7DD8-4E20-AC26-FDA561555E0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FE960E7-1ADE-443B-9A74-6C474839759C}" type="pres">
      <dgm:prSet presAssocID="{40B91E00-7DD8-4E20-AC26-FDA561555E05}" presName="spaceRect" presStyleCnt="0"/>
      <dgm:spPr/>
    </dgm:pt>
    <dgm:pt modelId="{99F54075-7691-44A1-B4AC-7BC6C52CBAF8}" type="pres">
      <dgm:prSet presAssocID="{40B91E00-7DD8-4E20-AC26-FDA561555E05}" presName="parTx" presStyleLbl="revTx" presStyleIdx="1" presStyleCnt="6">
        <dgm:presLayoutVars>
          <dgm:chMax val="0"/>
          <dgm:chPref val="0"/>
        </dgm:presLayoutVars>
      </dgm:prSet>
      <dgm:spPr/>
    </dgm:pt>
    <dgm:pt modelId="{099537E1-9CCC-485A-9209-8500C176CB18}" type="pres">
      <dgm:prSet presAssocID="{15CC4703-6223-4B15-AA05-12CAD52F4CA0}" presName="sibTrans" presStyleCnt="0"/>
      <dgm:spPr/>
    </dgm:pt>
    <dgm:pt modelId="{07EDF7C3-B3EC-4B70-8772-A2EA605DE9A8}" type="pres">
      <dgm:prSet presAssocID="{2F3A2232-BC98-4889-B1D9-64A04D76D205}" presName="compNode" presStyleCnt="0"/>
      <dgm:spPr/>
    </dgm:pt>
    <dgm:pt modelId="{AC2AF8D1-CF46-43AE-AA6A-A6378E5FBB52}" type="pres">
      <dgm:prSet presAssocID="{2F3A2232-BC98-4889-B1D9-64A04D76D205}" presName="bgRect" presStyleLbl="bgShp" presStyleIdx="2" presStyleCnt="6"/>
      <dgm:spPr/>
    </dgm:pt>
    <dgm:pt modelId="{C224C45D-AAEA-477F-AD20-4C5C8355100B}" type="pres">
      <dgm:prSet presAssocID="{2F3A2232-BC98-4889-B1D9-64A04D76D20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4358CC29-8CC3-4762-9F8B-EC8D2E711C5E}" type="pres">
      <dgm:prSet presAssocID="{2F3A2232-BC98-4889-B1D9-64A04D76D205}" presName="spaceRect" presStyleCnt="0"/>
      <dgm:spPr/>
    </dgm:pt>
    <dgm:pt modelId="{EF9A922F-0CEF-49AE-A704-C48E88165FA8}" type="pres">
      <dgm:prSet presAssocID="{2F3A2232-BC98-4889-B1D9-64A04D76D205}" presName="parTx" presStyleLbl="revTx" presStyleIdx="2" presStyleCnt="6">
        <dgm:presLayoutVars>
          <dgm:chMax val="0"/>
          <dgm:chPref val="0"/>
        </dgm:presLayoutVars>
      </dgm:prSet>
      <dgm:spPr/>
    </dgm:pt>
    <dgm:pt modelId="{BB48C09C-0D0B-4D6A-995B-F25306A3292E}" type="pres">
      <dgm:prSet presAssocID="{3C4BBAA8-A287-4F70-9049-6F51232AB325}" presName="sibTrans" presStyleCnt="0"/>
      <dgm:spPr/>
    </dgm:pt>
    <dgm:pt modelId="{085083D9-845B-451A-99DF-00D5E2ADE121}" type="pres">
      <dgm:prSet presAssocID="{36C6CA07-F545-4D19-8995-1100EF6BE8A0}" presName="compNode" presStyleCnt="0"/>
      <dgm:spPr/>
    </dgm:pt>
    <dgm:pt modelId="{FD9F333B-6461-409E-A1A0-4836AADC35BF}" type="pres">
      <dgm:prSet presAssocID="{36C6CA07-F545-4D19-8995-1100EF6BE8A0}" presName="bgRect" presStyleLbl="bgShp" presStyleIdx="3" presStyleCnt="6"/>
      <dgm:spPr/>
    </dgm:pt>
    <dgm:pt modelId="{DB1597A8-781B-455F-995B-F201285658E8}" type="pres">
      <dgm:prSet presAssocID="{36C6CA07-F545-4D19-8995-1100EF6BE8A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A24E539-3B31-46E0-9F40-D4FFF8A4F0F2}" type="pres">
      <dgm:prSet presAssocID="{36C6CA07-F545-4D19-8995-1100EF6BE8A0}" presName="spaceRect" presStyleCnt="0"/>
      <dgm:spPr/>
    </dgm:pt>
    <dgm:pt modelId="{605C704D-FAAB-4EC4-B8C8-1F62667ADD7D}" type="pres">
      <dgm:prSet presAssocID="{36C6CA07-F545-4D19-8995-1100EF6BE8A0}" presName="parTx" presStyleLbl="revTx" presStyleIdx="3" presStyleCnt="6">
        <dgm:presLayoutVars>
          <dgm:chMax val="0"/>
          <dgm:chPref val="0"/>
        </dgm:presLayoutVars>
      </dgm:prSet>
      <dgm:spPr/>
    </dgm:pt>
    <dgm:pt modelId="{CEAA46B4-27C0-475F-BFFC-76C3334D8D42}" type="pres">
      <dgm:prSet presAssocID="{568BEFA4-D852-4AEC-9FA1-E793D3DCDC8A}" presName="sibTrans" presStyleCnt="0"/>
      <dgm:spPr/>
    </dgm:pt>
    <dgm:pt modelId="{F357BF5D-96B6-4E59-BE46-B52013FFE185}" type="pres">
      <dgm:prSet presAssocID="{587B6397-4116-4336-B6FC-4836296D8522}" presName="compNode" presStyleCnt="0"/>
      <dgm:spPr/>
    </dgm:pt>
    <dgm:pt modelId="{4DB0E216-E53A-4794-BCB9-4900EC730526}" type="pres">
      <dgm:prSet presAssocID="{587B6397-4116-4336-B6FC-4836296D8522}" presName="bgRect" presStyleLbl="bgShp" presStyleIdx="4" presStyleCnt="6"/>
      <dgm:spPr/>
    </dgm:pt>
    <dgm:pt modelId="{50E179C4-3D92-46CF-AB7B-9F58D19AAEEA}" type="pres">
      <dgm:prSet presAssocID="{587B6397-4116-4336-B6FC-4836296D852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4510F102-3E76-4EA5-A438-5A7F3A6EE198}" type="pres">
      <dgm:prSet presAssocID="{587B6397-4116-4336-B6FC-4836296D8522}" presName="spaceRect" presStyleCnt="0"/>
      <dgm:spPr/>
    </dgm:pt>
    <dgm:pt modelId="{425F965D-D904-4E86-9AEC-05D25E3E24C3}" type="pres">
      <dgm:prSet presAssocID="{587B6397-4116-4336-B6FC-4836296D8522}" presName="parTx" presStyleLbl="revTx" presStyleIdx="4" presStyleCnt="6">
        <dgm:presLayoutVars>
          <dgm:chMax val="0"/>
          <dgm:chPref val="0"/>
        </dgm:presLayoutVars>
      </dgm:prSet>
      <dgm:spPr/>
    </dgm:pt>
    <dgm:pt modelId="{AFBB104A-3D32-4987-866F-547DF6779CFA}" type="pres">
      <dgm:prSet presAssocID="{4AE68652-2083-4877-BB37-B74D1816787B}" presName="sibTrans" presStyleCnt="0"/>
      <dgm:spPr/>
    </dgm:pt>
    <dgm:pt modelId="{729BD9C1-64EA-496E-9359-006A54E8B52C}" type="pres">
      <dgm:prSet presAssocID="{5D05033A-00E0-4871-8B18-0F988D4976F5}" presName="compNode" presStyleCnt="0"/>
      <dgm:spPr/>
    </dgm:pt>
    <dgm:pt modelId="{D3ADADE8-6606-4C38-99A0-B9FE1C9A6F77}" type="pres">
      <dgm:prSet presAssocID="{5D05033A-00E0-4871-8B18-0F988D4976F5}" presName="bgRect" presStyleLbl="bgShp" presStyleIdx="5" presStyleCnt="6"/>
      <dgm:spPr/>
    </dgm:pt>
    <dgm:pt modelId="{409266A7-FF41-41C4-9B95-3C866B72C53D}" type="pres">
      <dgm:prSet presAssocID="{5D05033A-00E0-4871-8B18-0F988D4976F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E7F84F9-B202-437D-9967-5EF8AFBEA9DA}" type="pres">
      <dgm:prSet presAssocID="{5D05033A-00E0-4871-8B18-0F988D4976F5}" presName="spaceRect" presStyleCnt="0"/>
      <dgm:spPr/>
    </dgm:pt>
    <dgm:pt modelId="{F21E4E9A-6045-487E-9801-1BDAEB788C30}" type="pres">
      <dgm:prSet presAssocID="{5D05033A-00E0-4871-8B18-0F988D4976F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B59B00C-0A4C-4D97-814E-1CC982639F67}" type="presOf" srcId="{2F3A2232-BC98-4889-B1D9-64A04D76D205}" destId="{EF9A922F-0CEF-49AE-A704-C48E88165FA8}" srcOrd="0" destOrd="0" presId="urn:microsoft.com/office/officeart/2018/2/layout/IconVerticalSolidList"/>
    <dgm:cxn modelId="{AE0D742B-1D01-4D4C-B6D7-0FEA03723558}" srcId="{16FD744C-30FE-4EF4-9A72-48E0B2B4E27C}" destId="{40B91E00-7DD8-4E20-AC26-FDA561555E05}" srcOrd="1" destOrd="0" parTransId="{AB557C82-953F-40D7-9BAC-0FAAB74B1FFE}" sibTransId="{15CC4703-6223-4B15-AA05-12CAD52F4CA0}"/>
    <dgm:cxn modelId="{40C63E5C-22C2-42C2-ADF5-4E80A9F56684}" type="presOf" srcId="{6D7249EE-E991-4EF1-AAD3-4678BCC1E2E4}" destId="{F9A2DDF1-9A2A-46B3-8749-27D14143265A}" srcOrd="0" destOrd="0" presId="urn:microsoft.com/office/officeart/2018/2/layout/IconVerticalSolidList"/>
    <dgm:cxn modelId="{5CD41768-9B3F-4A38-A3AE-1FC791A58EA2}" type="presOf" srcId="{40B91E00-7DD8-4E20-AC26-FDA561555E05}" destId="{99F54075-7691-44A1-B4AC-7BC6C52CBAF8}" srcOrd="0" destOrd="0" presId="urn:microsoft.com/office/officeart/2018/2/layout/IconVerticalSolidList"/>
    <dgm:cxn modelId="{0FA7D36E-4AED-4DC6-B269-D7C0658FFE14}" type="presOf" srcId="{5D05033A-00E0-4871-8B18-0F988D4976F5}" destId="{F21E4E9A-6045-487E-9801-1BDAEB788C30}" srcOrd="0" destOrd="0" presId="urn:microsoft.com/office/officeart/2018/2/layout/IconVerticalSolidList"/>
    <dgm:cxn modelId="{D8681772-C324-4286-A098-F03708AEF4E8}" srcId="{16FD744C-30FE-4EF4-9A72-48E0B2B4E27C}" destId="{6D7249EE-E991-4EF1-AAD3-4678BCC1E2E4}" srcOrd="0" destOrd="0" parTransId="{19B69D9C-E15F-4735-98BF-88DCA6DEC682}" sibTransId="{8B67AB63-6527-4CA7-BCC0-0CB6EAA6CE83}"/>
    <dgm:cxn modelId="{13068797-7314-4443-B32E-752D517C349E}" type="presOf" srcId="{587B6397-4116-4336-B6FC-4836296D8522}" destId="{425F965D-D904-4E86-9AEC-05D25E3E24C3}" srcOrd="0" destOrd="0" presId="urn:microsoft.com/office/officeart/2018/2/layout/IconVerticalSolidList"/>
    <dgm:cxn modelId="{48E9F1A0-EB1E-4CFA-A036-C696BCBEE688}" srcId="{16FD744C-30FE-4EF4-9A72-48E0B2B4E27C}" destId="{36C6CA07-F545-4D19-8995-1100EF6BE8A0}" srcOrd="3" destOrd="0" parTransId="{F7FF216A-A714-4F37-B1CF-3BAD10AC30AE}" sibTransId="{568BEFA4-D852-4AEC-9FA1-E793D3DCDC8A}"/>
    <dgm:cxn modelId="{90B760A1-A870-482C-BFE3-592743AEFB87}" type="presOf" srcId="{16FD744C-30FE-4EF4-9A72-48E0B2B4E27C}" destId="{20B6D9AF-73FD-413B-A2E4-E369BD59FDF5}" srcOrd="0" destOrd="0" presId="urn:microsoft.com/office/officeart/2018/2/layout/IconVerticalSolidList"/>
    <dgm:cxn modelId="{E5AEC1B2-5A67-4C06-88A2-B0AB659598BA}" srcId="{16FD744C-30FE-4EF4-9A72-48E0B2B4E27C}" destId="{587B6397-4116-4336-B6FC-4836296D8522}" srcOrd="4" destOrd="0" parTransId="{D31C1F43-1CD3-401A-8D5A-62EFE5E25E1A}" sibTransId="{4AE68652-2083-4877-BB37-B74D1816787B}"/>
    <dgm:cxn modelId="{6777CAB2-50B1-4C84-8746-4D24F6173B6E}" srcId="{16FD744C-30FE-4EF4-9A72-48E0B2B4E27C}" destId="{2F3A2232-BC98-4889-B1D9-64A04D76D205}" srcOrd="2" destOrd="0" parTransId="{22613A31-4193-4E81-808F-03C6DBF65488}" sibTransId="{3C4BBAA8-A287-4F70-9049-6F51232AB325}"/>
    <dgm:cxn modelId="{3C5A73D5-A402-419F-B73C-5657B8E1178D}" srcId="{16FD744C-30FE-4EF4-9A72-48E0B2B4E27C}" destId="{5D05033A-00E0-4871-8B18-0F988D4976F5}" srcOrd="5" destOrd="0" parTransId="{2B0E35C0-2E67-46D6-8BDB-03237618D483}" sibTransId="{FECCF4E2-5E1B-494F-9739-F54CA7F57FE9}"/>
    <dgm:cxn modelId="{0AF892EB-BEF3-4AE4-B910-1FD974CD7DBE}" type="presOf" srcId="{36C6CA07-F545-4D19-8995-1100EF6BE8A0}" destId="{605C704D-FAAB-4EC4-B8C8-1F62667ADD7D}" srcOrd="0" destOrd="0" presId="urn:microsoft.com/office/officeart/2018/2/layout/IconVerticalSolidList"/>
    <dgm:cxn modelId="{FBC8358D-AB70-4E90-9E80-9DD452238939}" type="presParOf" srcId="{20B6D9AF-73FD-413B-A2E4-E369BD59FDF5}" destId="{D273A3DD-FDA9-4418-80FF-0FF7EF5243FA}" srcOrd="0" destOrd="0" presId="urn:microsoft.com/office/officeart/2018/2/layout/IconVerticalSolidList"/>
    <dgm:cxn modelId="{08C0A2F9-861D-413B-98F3-0590A9ABCCFA}" type="presParOf" srcId="{D273A3DD-FDA9-4418-80FF-0FF7EF5243FA}" destId="{607E1BA5-6222-491A-8F5C-D6086AAFB1D3}" srcOrd="0" destOrd="0" presId="urn:microsoft.com/office/officeart/2018/2/layout/IconVerticalSolidList"/>
    <dgm:cxn modelId="{CD85C3EA-91FB-45F1-97D2-5C1B42398B4A}" type="presParOf" srcId="{D273A3DD-FDA9-4418-80FF-0FF7EF5243FA}" destId="{3BBE3739-5E66-448E-A953-DEF2B9DAF13A}" srcOrd="1" destOrd="0" presId="urn:microsoft.com/office/officeart/2018/2/layout/IconVerticalSolidList"/>
    <dgm:cxn modelId="{224DA483-3708-4F46-8503-482E0D972BED}" type="presParOf" srcId="{D273A3DD-FDA9-4418-80FF-0FF7EF5243FA}" destId="{CD384690-5DBE-41CB-89C7-004DE8EF1C4C}" srcOrd="2" destOrd="0" presId="urn:microsoft.com/office/officeart/2018/2/layout/IconVerticalSolidList"/>
    <dgm:cxn modelId="{1925D3C1-C19B-420E-98B8-4C357768E656}" type="presParOf" srcId="{D273A3DD-FDA9-4418-80FF-0FF7EF5243FA}" destId="{F9A2DDF1-9A2A-46B3-8749-27D14143265A}" srcOrd="3" destOrd="0" presId="urn:microsoft.com/office/officeart/2018/2/layout/IconVerticalSolidList"/>
    <dgm:cxn modelId="{44E1D6F1-5972-4C61-A8D5-FD9C01BFD164}" type="presParOf" srcId="{20B6D9AF-73FD-413B-A2E4-E369BD59FDF5}" destId="{E62F822F-A2AA-45D6-A1E1-6337285889F9}" srcOrd="1" destOrd="0" presId="urn:microsoft.com/office/officeart/2018/2/layout/IconVerticalSolidList"/>
    <dgm:cxn modelId="{E72E043C-52F7-4632-8C43-2B2C680A3CE9}" type="presParOf" srcId="{20B6D9AF-73FD-413B-A2E4-E369BD59FDF5}" destId="{5C367928-33B2-47CA-9CCD-C3696EAC1678}" srcOrd="2" destOrd="0" presId="urn:microsoft.com/office/officeart/2018/2/layout/IconVerticalSolidList"/>
    <dgm:cxn modelId="{0B8C1D73-B6F7-4D13-B8FA-5F3DDA2BCFB3}" type="presParOf" srcId="{5C367928-33B2-47CA-9CCD-C3696EAC1678}" destId="{69F47AFA-3588-4FD3-AFA1-A64D38EFBFB8}" srcOrd="0" destOrd="0" presId="urn:microsoft.com/office/officeart/2018/2/layout/IconVerticalSolidList"/>
    <dgm:cxn modelId="{D39BD6A6-DF4F-46E2-91B7-7DE53C8F9044}" type="presParOf" srcId="{5C367928-33B2-47CA-9CCD-C3696EAC1678}" destId="{66B1D623-F653-4FB9-97BD-BF12B7AA27C7}" srcOrd="1" destOrd="0" presId="urn:microsoft.com/office/officeart/2018/2/layout/IconVerticalSolidList"/>
    <dgm:cxn modelId="{6CA294DD-F17A-4A05-BC8B-0D91F599C531}" type="presParOf" srcId="{5C367928-33B2-47CA-9CCD-C3696EAC1678}" destId="{DFE960E7-1ADE-443B-9A74-6C474839759C}" srcOrd="2" destOrd="0" presId="urn:microsoft.com/office/officeart/2018/2/layout/IconVerticalSolidList"/>
    <dgm:cxn modelId="{85981423-8A74-4101-A48C-531C9712ED14}" type="presParOf" srcId="{5C367928-33B2-47CA-9CCD-C3696EAC1678}" destId="{99F54075-7691-44A1-B4AC-7BC6C52CBAF8}" srcOrd="3" destOrd="0" presId="urn:microsoft.com/office/officeart/2018/2/layout/IconVerticalSolidList"/>
    <dgm:cxn modelId="{A2EA274D-D4AB-4B2D-8145-EF6F60B091AC}" type="presParOf" srcId="{20B6D9AF-73FD-413B-A2E4-E369BD59FDF5}" destId="{099537E1-9CCC-485A-9209-8500C176CB18}" srcOrd="3" destOrd="0" presId="urn:microsoft.com/office/officeart/2018/2/layout/IconVerticalSolidList"/>
    <dgm:cxn modelId="{AE746237-1211-44DC-BFD5-24412EB27A32}" type="presParOf" srcId="{20B6D9AF-73FD-413B-A2E4-E369BD59FDF5}" destId="{07EDF7C3-B3EC-4B70-8772-A2EA605DE9A8}" srcOrd="4" destOrd="0" presId="urn:microsoft.com/office/officeart/2018/2/layout/IconVerticalSolidList"/>
    <dgm:cxn modelId="{F2C91BC8-7B14-4C3E-B2A9-BC3BD5DD0F4B}" type="presParOf" srcId="{07EDF7C3-B3EC-4B70-8772-A2EA605DE9A8}" destId="{AC2AF8D1-CF46-43AE-AA6A-A6378E5FBB52}" srcOrd="0" destOrd="0" presId="urn:microsoft.com/office/officeart/2018/2/layout/IconVerticalSolidList"/>
    <dgm:cxn modelId="{04B0D2B3-51CC-402C-9893-C3861D50F9D9}" type="presParOf" srcId="{07EDF7C3-B3EC-4B70-8772-A2EA605DE9A8}" destId="{C224C45D-AAEA-477F-AD20-4C5C8355100B}" srcOrd="1" destOrd="0" presId="urn:microsoft.com/office/officeart/2018/2/layout/IconVerticalSolidList"/>
    <dgm:cxn modelId="{B76BDD2B-91E9-4DD2-9100-E10D7CE6D8A7}" type="presParOf" srcId="{07EDF7C3-B3EC-4B70-8772-A2EA605DE9A8}" destId="{4358CC29-8CC3-4762-9F8B-EC8D2E711C5E}" srcOrd="2" destOrd="0" presId="urn:microsoft.com/office/officeart/2018/2/layout/IconVerticalSolidList"/>
    <dgm:cxn modelId="{44D786D8-ED16-4237-97F1-762F697FFE9B}" type="presParOf" srcId="{07EDF7C3-B3EC-4B70-8772-A2EA605DE9A8}" destId="{EF9A922F-0CEF-49AE-A704-C48E88165FA8}" srcOrd="3" destOrd="0" presId="urn:microsoft.com/office/officeart/2018/2/layout/IconVerticalSolidList"/>
    <dgm:cxn modelId="{D48EF5C0-9085-4455-85FD-E01F459F72D3}" type="presParOf" srcId="{20B6D9AF-73FD-413B-A2E4-E369BD59FDF5}" destId="{BB48C09C-0D0B-4D6A-995B-F25306A3292E}" srcOrd="5" destOrd="0" presId="urn:microsoft.com/office/officeart/2018/2/layout/IconVerticalSolidList"/>
    <dgm:cxn modelId="{E48E120D-0D0B-46E2-82BF-6449A869CB39}" type="presParOf" srcId="{20B6D9AF-73FD-413B-A2E4-E369BD59FDF5}" destId="{085083D9-845B-451A-99DF-00D5E2ADE121}" srcOrd="6" destOrd="0" presId="urn:microsoft.com/office/officeart/2018/2/layout/IconVerticalSolidList"/>
    <dgm:cxn modelId="{CE8E5A66-B1D2-4EAD-B23A-364B4646E35E}" type="presParOf" srcId="{085083D9-845B-451A-99DF-00D5E2ADE121}" destId="{FD9F333B-6461-409E-A1A0-4836AADC35BF}" srcOrd="0" destOrd="0" presId="urn:microsoft.com/office/officeart/2018/2/layout/IconVerticalSolidList"/>
    <dgm:cxn modelId="{F0DA8504-EDB2-4E3E-ACA7-3CA4FD5AF672}" type="presParOf" srcId="{085083D9-845B-451A-99DF-00D5E2ADE121}" destId="{DB1597A8-781B-455F-995B-F201285658E8}" srcOrd="1" destOrd="0" presId="urn:microsoft.com/office/officeart/2018/2/layout/IconVerticalSolidList"/>
    <dgm:cxn modelId="{C2ADAB87-3301-493D-B6B1-8396243854B2}" type="presParOf" srcId="{085083D9-845B-451A-99DF-00D5E2ADE121}" destId="{0A24E539-3B31-46E0-9F40-D4FFF8A4F0F2}" srcOrd="2" destOrd="0" presId="urn:microsoft.com/office/officeart/2018/2/layout/IconVerticalSolidList"/>
    <dgm:cxn modelId="{61E7736F-E979-447C-93BF-53462868B17D}" type="presParOf" srcId="{085083D9-845B-451A-99DF-00D5E2ADE121}" destId="{605C704D-FAAB-4EC4-B8C8-1F62667ADD7D}" srcOrd="3" destOrd="0" presId="urn:microsoft.com/office/officeart/2018/2/layout/IconVerticalSolidList"/>
    <dgm:cxn modelId="{E1E58741-0F30-4B35-AF7D-9F4D498055CB}" type="presParOf" srcId="{20B6D9AF-73FD-413B-A2E4-E369BD59FDF5}" destId="{CEAA46B4-27C0-475F-BFFC-76C3334D8D42}" srcOrd="7" destOrd="0" presId="urn:microsoft.com/office/officeart/2018/2/layout/IconVerticalSolidList"/>
    <dgm:cxn modelId="{BFA54685-73B5-40DA-AD57-8C535910C444}" type="presParOf" srcId="{20B6D9AF-73FD-413B-A2E4-E369BD59FDF5}" destId="{F357BF5D-96B6-4E59-BE46-B52013FFE185}" srcOrd="8" destOrd="0" presId="urn:microsoft.com/office/officeart/2018/2/layout/IconVerticalSolidList"/>
    <dgm:cxn modelId="{A2232153-E174-475E-9DDB-4C4D186BBA41}" type="presParOf" srcId="{F357BF5D-96B6-4E59-BE46-B52013FFE185}" destId="{4DB0E216-E53A-4794-BCB9-4900EC730526}" srcOrd="0" destOrd="0" presId="urn:microsoft.com/office/officeart/2018/2/layout/IconVerticalSolidList"/>
    <dgm:cxn modelId="{234769BB-0CD9-4647-8A3D-3308357B72A8}" type="presParOf" srcId="{F357BF5D-96B6-4E59-BE46-B52013FFE185}" destId="{50E179C4-3D92-46CF-AB7B-9F58D19AAEEA}" srcOrd="1" destOrd="0" presId="urn:microsoft.com/office/officeart/2018/2/layout/IconVerticalSolidList"/>
    <dgm:cxn modelId="{95393BE3-F42F-40DB-A8C8-161CD7E83201}" type="presParOf" srcId="{F357BF5D-96B6-4E59-BE46-B52013FFE185}" destId="{4510F102-3E76-4EA5-A438-5A7F3A6EE198}" srcOrd="2" destOrd="0" presId="urn:microsoft.com/office/officeart/2018/2/layout/IconVerticalSolidList"/>
    <dgm:cxn modelId="{7F15C1A6-27CB-4DA5-BD22-B358F1799AE6}" type="presParOf" srcId="{F357BF5D-96B6-4E59-BE46-B52013FFE185}" destId="{425F965D-D904-4E86-9AEC-05D25E3E24C3}" srcOrd="3" destOrd="0" presId="urn:microsoft.com/office/officeart/2018/2/layout/IconVerticalSolidList"/>
    <dgm:cxn modelId="{D0ABCD34-FE54-4B98-A97A-1415947DD6DC}" type="presParOf" srcId="{20B6D9AF-73FD-413B-A2E4-E369BD59FDF5}" destId="{AFBB104A-3D32-4987-866F-547DF6779CFA}" srcOrd="9" destOrd="0" presId="urn:microsoft.com/office/officeart/2018/2/layout/IconVerticalSolidList"/>
    <dgm:cxn modelId="{16EC1F2E-3FE2-46C2-9972-7734047ED1CD}" type="presParOf" srcId="{20B6D9AF-73FD-413B-A2E4-E369BD59FDF5}" destId="{729BD9C1-64EA-496E-9359-006A54E8B52C}" srcOrd="10" destOrd="0" presId="urn:microsoft.com/office/officeart/2018/2/layout/IconVerticalSolidList"/>
    <dgm:cxn modelId="{C218EF65-7824-422C-9AD7-58DC58E3E096}" type="presParOf" srcId="{729BD9C1-64EA-496E-9359-006A54E8B52C}" destId="{D3ADADE8-6606-4C38-99A0-B9FE1C9A6F77}" srcOrd="0" destOrd="0" presId="urn:microsoft.com/office/officeart/2018/2/layout/IconVerticalSolidList"/>
    <dgm:cxn modelId="{6F84F4A7-7DDE-4087-A8A0-0C675B6883A4}" type="presParOf" srcId="{729BD9C1-64EA-496E-9359-006A54E8B52C}" destId="{409266A7-FF41-41C4-9B95-3C866B72C53D}" srcOrd="1" destOrd="0" presId="urn:microsoft.com/office/officeart/2018/2/layout/IconVerticalSolidList"/>
    <dgm:cxn modelId="{04428A3D-15FA-4818-8144-A456649D0EA8}" type="presParOf" srcId="{729BD9C1-64EA-496E-9359-006A54E8B52C}" destId="{6E7F84F9-B202-437D-9967-5EF8AFBEA9DA}" srcOrd="2" destOrd="0" presId="urn:microsoft.com/office/officeart/2018/2/layout/IconVerticalSolidList"/>
    <dgm:cxn modelId="{F82048A5-7492-4A8E-9B73-AB6A853F0F7C}" type="presParOf" srcId="{729BD9C1-64EA-496E-9359-006A54E8B52C}" destId="{F21E4E9A-6045-487E-9801-1BDAEB788C3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E1BA5-6222-491A-8F5C-D6086AAFB1D3}">
      <dsp:nvSpPr>
        <dsp:cNvPr id="0" name=""/>
        <dsp:cNvSpPr/>
      </dsp:nvSpPr>
      <dsp:spPr>
        <a:xfrm>
          <a:off x="0" y="1700"/>
          <a:ext cx="6492240" cy="7247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BE3739-5E66-448E-A953-DEF2B9DAF13A}">
      <dsp:nvSpPr>
        <dsp:cNvPr id="0" name=""/>
        <dsp:cNvSpPr/>
      </dsp:nvSpPr>
      <dsp:spPr>
        <a:xfrm>
          <a:off x="219235" y="164768"/>
          <a:ext cx="398609" cy="3986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2DDF1-9A2A-46B3-8749-27D14143265A}">
      <dsp:nvSpPr>
        <dsp:cNvPr id="0" name=""/>
        <dsp:cNvSpPr/>
      </dsp:nvSpPr>
      <dsp:spPr>
        <a:xfrm>
          <a:off x="837080" y="1700"/>
          <a:ext cx="5655159" cy="72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02" tIns="76702" rIns="76702" bIns="767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7080" y="1700"/>
        <a:ext cx="5655159" cy="724744"/>
      </dsp:txXfrm>
    </dsp:sp>
    <dsp:sp modelId="{69F47AFA-3588-4FD3-AFA1-A64D38EFBFB8}">
      <dsp:nvSpPr>
        <dsp:cNvPr id="0" name=""/>
        <dsp:cNvSpPr/>
      </dsp:nvSpPr>
      <dsp:spPr>
        <a:xfrm>
          <a:off x="0" y="907631"/>
          <a:ext cx="6492240" cy="7247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1D623-F653-4FB9-97BD-BF12B7AA27C7}">
      <dsp:nvSpPr>
        <dsp:cNvPr id="0" name=""/>
        <dsp:cNvSpPr/>
      </dsp:nvSpPr>
      <dsp:spPr>
        <a:xfrm>
          <a:off x="219235" y="1070699"/>
          <a:ext cx="398609" cy="3986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54075-7691-44A1-B4AC-7BC6C52CBAF8}">
      <dsp:nvSpPr>
        <dsp:cNvPr id="0" name=""/>
        <dsp:cNvSpPr/>
      </dsp:nvSpPr>
      <dsp:spPr>
        <a:xfrm>
          <a:off x="837080" y="907631"/>
          <a:ext cx="5655159" cy="72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02" tIns="76702" rIns="76702" bIns="767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Analisys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7080" y="907631"/>
        <a:ext cx="5655159" cy="724744"/>
      </dsp:txXfrm>
    </dsp:sp>
    <dsp:sp modelId="{AC2AF8D1-CF46-43AE-AA6A-A6378E5FBB52}">
      <dsp:nvSpPr>
        <dsp:cNvPr id="0" name=""/>
        <dsp:cNvSpPr/>
      </dsp:nvSpPr>
      <dsp:spPr>
        <a:xfrm>
          <a:off x="0" y="1813562"/>
          <a:ext cx="6492240" cy="7247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4C45D-AAEA-477F-AD20-4C5C8355100B}">
      <dsp:nvSpPr>
        <dsp:cNvPr id="0" name=""/>
        <dsp:cNvSpPr/>
      </dsp:nvSpPr>
      <dsp:spPr>
        <a:xfrm>
          <a:off x="219235" y="1976629"/>
          <a:ext cx="398609" cy="3986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A922F-0CEF-49AE-A704-C48E88165FA8}">
      <dsp:nvSpPr>
        <dsp:cNvPr id="0" name=""/>
        <dsp:cNvSpPr/>
      </dsp:nvSpPr>
      <dsp:spPr>
        <a:xfrm>
          <a:off x="837080" y="1813562"/>
          <a:ext cx="5655159" cy="72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02" tIns="76702" rIns="76702" bIns="767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Implementation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7080" y="1813562"/>
        <a:ext cx="5655159" cy="724744"/>
      </dsp:txXfrm>
    </dsp:sp>
    <dsp:sp modelId="{FD9F333B-6461-409E-A1A0-4836AADC35BF}">
      <dsp:nvSpPr>
        <dsp:cNvPr id="0" name=""/>
        <dsp:cNvSpPr/>
      </dsp:nvSpPr>
      <dsp:spPr>
        <a:xfrm>
          <a:off x="0" y="2719493"/>
          <a:ext cx="6492240" cy="7247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597A8-781B-455F-995B-F201285658E8}">
      <dsp:nvSpPr>
        <dsp:cNvPr id="0" name=""/>
        <dsp:cNvSpPr/>
      </dsp:nvSpPr>
      <dsp:spPr>
        <a:xfrm>
          <a:off x="219235" y="2882560"/>
          <a:ext cx="398609" cy="3986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5C704D-FAAB-4EC4-B8C8-1F62667ADD7D}">
      <dsp:nvSpPr>
        <dsp:cNvPr id="0" name=""/>
        <dsp:cNvSpPr/>
      </dsp:nvSpPr>
      <dsp:spPr>
        <a:xfrm>
          <a:off x="837080" y="2719493"/>
          <a:ext cx="5655159" cy="72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02" tIns="76702" rIns="76702" bIns="767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Testing phase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7080" y="2719493"/>
        <a:ext cx="5655159" cy="724744"/>
      </dsp:txXfrm>
    </dsp:sp>
    <dsp:sp modelId="{4DB0E216-E53A-4794-BCB9-4900EC730526}">
      <dsp:nvSpPr>
        <dsp:cNvPr id="0" name=""/>
        <dsp:cNvSpPr/>
      </dsp:nvSpPr>
      <dsp:spPr>
        <a:xfrm>
          <a:off x="0" y="3625423"/>
          <a:ext cx="6492240" cy="7247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179C4-3D92-46CF-AB7B-9F58D19AAEEA}">
      <dsp:nvSpPr>
        <dsp:cNvPr id="0" name=""/>
        <dsp:cNvSpPr/>
      </dsp:nvSpPr>
      <dsp:spPr>
        <a:xfrm>
          <a:off x="219235" y="3788491"/>
          <a:ext cx="398609" cy="3986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F965D-D904-4E86-9AEC-05D25E3E24C3}">
      <dsp:nvSpPr>
        <dsp:cNvPr id="0" name=""/>
        <dsp:cNvSpPr/>
      </dsp:nvSpPr>
      <dsp:spPr>
        <a:xfrm>
          <a:off x="837080" y="3625423"/>
          <a:ext cx="5655159" cy="72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02" tIns="76702" rIns="76702" bIns="767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State of Art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7080" y="3625423"/>
        <a:ext cx="5655159" cy="724744"/>
      </dsp:txXfrm>
    </dsp:sp>
    <dsp:sp modelId="{D3ADADE8-6606-4C38-99A0-B9FE1C9A6F77}">
      <dsp:nvSpPr>
        <dsp:cNvPr id="0" name=""/>
        <dsp:cNvSpPr/>
      </dsp:nvSpPr>
      <dsp:spPr>
        <a:xfrm>
          <a:off x="0" y="4531354"/>
          <a:ext cx="6492240" cy="7247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9266A7-FF41-41C4-9B95-3C866B72C53D}">
      <dsp:nvSpPr>
        <dsp:cNvPr id="0" name=""/>
        <dsp:cNvSpPr/>
      </dsp:nvSpPr>
      <dsp:spPr>
        <a:xfrm>
          <a:off x="219235" y="4694422"/>
          <a:ext cx="398609" cy="39860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1E4E9A-6045-487E-9801-1BDAEB788C30}">
      <dsp:nvSpPr>
        <dsp:cNvPr id="0" name=""/>
        <dsp:cNvSpPr/>
      </dsp:nvSpPr>
      <dsp:spPr>
        <a:xfrm>
          <a:off x="837080" y="4531354"/>
          <a:ext cx="5655159" cy="72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02" tIns="76702" rIns="76702" bIns="767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Interest and Research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7080" y="4531354"/>
        <a:ext cx="5655159" cy="724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34A58-A63D-4A7A-B8EE-5EED5415659D}" type="datetimeFigureOut">
              <a:rPr lang="it-IT" smtClean="0"/>
              <a:t>06/02/2020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3C8E4-D2C4-498E-AF7A-D92EC8BEB61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860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3AF5-F159-4240-87B2-02EF3B4AC406}" type="datetimeFigureOut">
              <a:rPr lang="it-IT" smtClean="0"/>
              <a:t>06/02/2020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BC73C-EBC2-4340-B31F-2C65EEFF7921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444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3AF5-F159-4240-87B2-02EF3B4AC406}" type="datetimeFigureOut">
              <a:rPr lang="it-IT" smtClean="0"/>
              <a:t>06/02/2020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BC73C-EBC2-4340-B31F-2C65EEFF79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34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3AF5-F159-4240-87B2-02EF3B4AC406}" type="datetimeFigureOut">
              <a:rPr lang="it-IT" smtClean="0"/>
              <a:t>06/02/2020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BC73C-EBC2-4340-B31F-2C65EEFF79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513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3AF5-F159-4240-87B2-02EF3B4AC406}" type="datetimeFigureOut">
              <a:rPr lang="it-IT" smtClean="0"/>
              <a:t>06/02/2020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BC73C-EBC2-4340-B31F-2C65EEFF79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152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3AF5-F159-4240-87B2-02EF3B4AC406}" type="datetimeFigureOut">
              <a:rPr lang="it-IT" smtClean="0"/>
              <a:t>06/02/2020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BC73C-EBC2-4340-B31F-2C65EEFF7921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51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3AF5-F159-4240-87B2-02EF3B4AC406}" type="datetimeFigureOut">
              <a:rPr lang="it-IT" smtClean="0"/>
              <a:t>06/02/2020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BC73C-EBC2-4340-B31F-2C65EEFF79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0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3AF5-F159-4240-87B2-02EF3B4AC406}" type="datetimeFigureOut">
              <a:rPr lang="it-IT" smtClean="0"/>
              <a:t>06/02/2020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BC73C-EBC2-4340-B31F-2C65EEFF79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139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3AF5-F159-4240-87B2-02EF3B4AC406}" type="datetimeFigureOut">
              <a:rPr lang="it-IT" smtClean="0"/>
              <a:t>06/02/2020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BC73C-EBC2-4340-B31F-2C65EEFF79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81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3AF5-F159-4240-87B2-02EF3B4AC406}" type="datetimeFigureOut">
              <a:rPr lang="it-IT" smtClean="0"/>
              <a:t>06/02/2020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BC73C-EBC2-4340-B31F-2C65EEFF79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653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66A3AF5-F159-4240-87B2-02EF3B4AC406}" type="datetimeFigureOut">
              <a:rPr lang="it-IT" smtClean="0"/>
              <a:t>06/02/2020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FBC73C-EBC2-4340-B31F-2C65EEFF79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6933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3AF5-F159-4240-87B2-02EF3B4AC406}" type="datetimeFigureOut">
              <a:rPr lang="it-IT" smtClean="0"/>
              <a:t>06/02/2020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BC73C-EBC2-4340-B31F-2C65EEFF79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81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66A3AF5-F159-4240-87B2-02EF3B4AC406}" type="datetimeFigureOut">
              <a:rPr lang="it-IT" smtClean="0"/>
              <a:t>06/02/2020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1FBC73C-EBC2-4340-B31F-2C65EEFF7921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5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Microsoft_Excel" TargetMode="External"/><Relationship Id="rId3" Type="http://schemas.openxmlformats.org/officeDocument/2006/relationships/hyperlink" Target="https://es.wikipedia.org/wiki/MATLAB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hyperlink" Target="https://ru.wikipedia.org/wiki/Java" TargetMode="Externa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avenna24ore.it/news/ravenna/0084757-martedi-rai1-meraviglie-alberto-angela-19-marzo-puntata-ravenna" TargetMode="External"/><Relationship Id="rId3" Type="http://schemas.openxmlformats.org/officeDocument/2006/relationships/image" Target="../media/image42.jpg"/><Relationship Id="rId7" Type="http://schemas.openxmlformats.org/officeDocument/2006/relationships/image" Target="../media/image44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t.wikipedia.org/wiki/Shrek_e_vissero_felici_e_contenti" TargetMode="External"/><Relationship Id="rId5" Type="http://schemas.openxmlformats.org/officeDocument/2006/relationships/image" Target="../media/image43.jpg"/><Relationship Id="rId10" Type="http://schemas.openxmlformats.org/officeDocument/2006/relationships/image" Target="../media/image46.jpg"/><Relationship Id="rId4" Type="http://schemas.openxmlformats.org/officeDocument/2006/relationships/hyperlink" Target="https://pixnio.com/nature-landscapes/waterfalls/wood-landscape-stream-water-waterfall-nature-moss" TargetMode="External"/><Relationship Id="rId9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es.wikipedia.org/wiki/Felicidad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versity.org/wiki/Motivation_and_emotion/Book/2015/Emotion_duration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9286D2-45CF-4D11-AE91-3A995D044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083644"/>
            <a:ext cx="10058400" cy="502596"/>
          </a:xfrm>
        </p:spPr>
        <p:txBody>
          <a:bodyPr>
            <a:normAutofit fontScale="90000"/>
          </a:bodyPr>
          <a:lstStyle/>
          <a:p>
            <a:pPr algn="ctr"/>
            <a:r>
              <a:rPr lang="it-IT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Programmazione di Sistemi di IoT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830B7DBD-0C1B-448C-89BA-EED38FFF6E90}"/>
              </a:ext>
            </a:extLst>
          </p:cNvPr>
          <p:cNvSpPr txBox="1">
            <a:spLocks/>
          </p:cNvSpPr>
          <p:nvPr/>
        </p:nvSpPr>
        <p:spPr>
          <a:xfrm>
            <a:off x="1033549" y="2834997"/>
            <a:ext cx="10058400" cy="164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3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</a:t>
            </a:r>
            <a:r>
              <a:rPr lang="it-IT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3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EMOTIONs</a:t>
            </a:r>
            <a:endParaRPr lang="it-IT" sz="3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Shimmer</a:t>
            </a:r>
            <a:r>
              <a:rPr lang="it-IT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GSR sensor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A8AEC44-AA4A-4192-8D50-D23C029FC52E}"/>
              </a:ext>
            </a:extLst>
          </p:cNvPr>
          <p:cNvSpPr txBox="1"/>
          <p:nvPr/>
        </p:nvSpPr>
        <p:spPr>
          <a:xfrm>
            <a:off x="1209675" y="4467225"/>
            <a:ext cx="321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Docente		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 Giancarlo Fortino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74F4CA4-A3C9-4E70-A971-B9CEE06334D5}"/>
              </a:ext>
            </a:extLst>
          </p:cNvPr>
          <p:cNvSpPr txBox="1"/>
          <p:nvPr/>
        </p:nvSpPr>
        <p:spPr>
          <a:xfrm>
            <a:off x="8272549" y="4513391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Studenti: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Enrico Ubaldino 	 207017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Matteo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Aloi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207052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061BDE2E-56A3-4A16-99FF-5DEE4E9AD748}"/>
              </a:ext>
            </a:extLst>
          </p:cNvPr>
          <p:cNvSpPr txBox="1">
            <a:spLocks/>
          </p:cNvSpPr>
          <p:nvPr/>
        </p:nvSpPr>
        <p:spPr>
          <a:xfrm>
            <a:off x="1066800" y="2720648"/>
            <a:ext cx="10058400" cy="1341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it-IT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0ADAF8BB-2D27-4768-8A6B-927062F22AA2}"/>
              </a:ext>
            </a:extLst>
          </p:cNvPr>
          <p:cNvSpPr txBox="1">
            <a:spLocks/>
          </p:cNvSpPr>
          <p:nvPr/>
        </p:nvSpPr>
        <p:spPr>
          <a:xfrm>
            <a:off x="4568935" y="6448024"/>
            <a:ext cx="2707907" cy="31763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 accademico 2019/2020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34AA81E-108F-44C0-8A42-23C4D6475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4" y="184924"/>
            <a:ext cx="4370211" cy="18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24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mappa, screenshot&#10;&#10;Descrizione generata automaticamente">
            <a:extLst>
              <a:ext uri="{FF2B5EF4-FFF2-40B4-BE49-F238E27FC236}">
                <a16:creationId xmlns:a16="http://schemas.microsoft.com/office/drawing/2014/main" id="{E85C4D88-9F5C-4B49-9939-613024CFD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132" y="2009854"/>
            <a:ext cx="6163535" cy="3553321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9740315-7A3E-41C8-BA0C-FEEE88DDC14A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29DEFB53-A6EB-4B5C-BEFA-6B59CF3FA6C4}"/>
              </a:ext>
            </a:extLst>
          </p:cNvPr>
          <p:cNvSpPr txBox="1">
            <a:spLocks/>
          </p:cNvSpPr>
          <p:nvPr/>
        </p:nvSpPr>
        <p:spPr>
          <a:xfrm>
            <a:off x="4255873" y="233887"/>
            <a:ext cx="3680253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GSR Signal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104BE4D-371B-4714-B4B1-30346DFD9647}"/>
              </a:ext>
            </a:extLst>
          </p:cNvPr>
          <p:cNvSpPr txBox="1"/>
          <p:nvPr/>
        </p:nvSpPr>
        <p:spPr>
          <a:xfrm>
            <a:off x="581465" y="5767761"/>
            <a:ext cx="425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Imotions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Galvanic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910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F4D90B71-CC60-4A3A-9670-AFF26DC6DA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0" y="1010541"/>
            <a:ext cx="10102620" cy="5039734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9154561-6544-4078-BCD8-5EE74FB80F2D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CE82CABE-96E4-44FF-8469-948340319B1A}"/>
              </a:ext>
            </a:extLst>
          </p:cNvPr>
          <p:cNvSpPr txBox="1">
            <a:spLocks/>
          </p:cNvSpPr>
          <p:nvPr/>
        </p:nvSpPr>
        <p:spPr>
          <a:xfrm>
            <a:off x="4477080" y="185523"/>
            <a:ext cx="3237839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Analisys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B7F12E2-6435-4100-B8E5-162BF48220BF}"/>
              </a:ext>
            </a:extLst>
          </p:cNvPr>
          <p:cNvSpPr txBox="1"/>
          <p:nvPr/>
        </p:nvSpPr>
        <p:spPr>
          <a:xfrm>
            <a:off x="581465" y="5767761"/>
            <a:ext cx="425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Imotions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Galvanic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22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9740315-7A3E-41C8-BA0C-FEEE88DDC14A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29DEFB53-A6EB-4B5C-BEFA-6B59CF3FA6C4}"/>
              </a:ext>
            </a:extLst>
          </p:cNvPr>
          <p:cNvSpPr txBox="1">
            <a:spLocks/>
          </p:cNvSpPr>
          <p:nvPr/>
        </p:nvSpPr>
        <p:spPr>
          <a:xfrm>
            <a:off x="4255873" y="233887"/>
            <a:ext cx="3680253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Peaks</a:t>
            </a:r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Search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E0F5401-083B-4E7D-BB68-495E02F7D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70" y="1323145"/>
            <a:ext cx="9691459" cy="421170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9022EE-8143-40BA-B408-83140EEEE8D9}"/>
              </a:ext>
            </a:extLst>
          </p:cNvPr>
          <p:cNvSpPr txBox="1"/>
          <p:nvPr/>
        </p:nvSpPr>
        <p:spPr>
          <a:xfrm>
            <a:off x="581465" y="5767761"/>
            <a:ext cx="425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Imotions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Galvanic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710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D2F5074-762F-499B-A14E-A8D84171AE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83" y="2195577"/>
            <a:ext cx="10178033" cy="2466845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B4A383E-90C9-458E-94D1-E6D859D49451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9F550754-FF20-4260-B520-77731622DD5E}"/>
              </a:ext>
            </a:extLst>
          </p:cNvPr>
          <p:cNvSpPr txBox="1">
            <a:spLocks/>
          </p:cNvSpPr>
          <p:nvPr/>
        </p:nvSpPr>
        <p:spPr>
          <a:xfrm>
            <a:off x="1601673" y="185523"/>
            <a:ext cx="9133845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 Pipeline</a:t>
            </a:r>
          </a:p>
        </p:txBody>
      </p:sp>
    </p:spTree>
    <p:extLst>
      <p:ext uri="{BB962C8B-B14F-4D97-AF65-F5344CB8AC3E}">
        <p14:creationId xmlns:p14="http://schemas.microsoft.com/office/powerpoint/2010/main" val="3139914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avolo, interni&#10;&#10;Descrizione generata automaticamente">
            <a:extLst>
              <a:ext uri="{FF2B5EF4-FFF2-40B4-BE49-F238E27FC236}">
                <a16:creationId xmlns:a16="http://schemas.microsoft.com/office/drawing/2014/main" id="{D2648AFC-AC66-4DAC-ACAA-EFE9F992B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" t="55922" r="44456" b="7851"/>
          <a:stretch/>
        </p:blipFill>
        <p:spPr>
          <a:xfrm>
            <a:off x="408747" y="1932207"/>
            <a:ext cx="5190073" cy="2585095"/>
          </a:xfrm>
          <a:prstGeom prst="rect">
            <a:avLst/>
          </a:prstGeom>
        </p:spPr>
      </p:pic>
      <p:pic>
        <p:nvPicPr>
          <p:cNvPr id="6" name="Picture 4" descr="Risultati immagini per shimmer sensing">
            <a:extLst>
              <a:ext uri="{FF2B5EF4-FFF2-40B4-BE49-F238E27FC236}">
                <a16:creationId xmlns:a16="http://schemas.microsoft.com/office/drawing/2014/main" id="{EF10E35F-8ACA-443D-89CA-5B1A0410D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034" y="4387243"/>
            <a:ext cx="28575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magine correlata">
            <a:extLst>
              <a:ext uri="{FF2B5EF4-FFF2-40B4-BE49-F238E27FC236}">
                <a16:creationId xmlns:a16="http://schemas.microsoft.com/office/drawing/2014/main" id="{24835B01-B8AE-4861-892E-0DA5B9B55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125" r="90469">
                        <a14:foregroundMark x1="12812" y1="76094" x2="8125" y2="69688"/>
                        <a14:foregroundMark x1="8125" y1="69688" x2="10000" y2="67188"/>
                        <a14:foregroundMark x1="89844" y1="40781" x2="90469" y2="4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820" y="1156509"/>
            <a:ext cx="4544980" cy="454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donna, giocatore&#10;&#10;Descrizione generata automaticamente">
            <a:extLst>
              <a:ext uri="{FF2B5EF4-FFF2-40B4-BE49-F238E27FC236}">
                <a16:creationId xmlns:a16="http://schemas.microsoft.com/office/drawing/2014/main" id="{392A7D21-ABD5-4D90-B31A-22FF0CC61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62" y="4387243"/>
            <a:ext cx="3575391" cy="1797281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FBF18CE-3DDF-4729-B2FD-6BA7876B0EFF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olo 1">
            <a:extLst>
              <a:ext uri="{FF2B5EF4-FFF2-40B4-BE49-F238E27FC236}">
                <a16:creationId xmlns:a16="http://schemas.microsoft.com/office/drawing/2014/main" id="{BBC9425F-5C8C-43DF-A4CC-FE4338D5D67D}"/>
              </a:ext>
            </a:extLst>
          </p:cNvPr>
          <p:cNvSpPr txBox="1">
            <a:spLocks/>
          </p:cNvSpPr>
          <p:nvPr/>
        </p:nvSpPr>
        <p:spPr>
          <a:xfrm>
            <a:off x="2909213" y="164330"/>
            <a:ext cx="6373573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GSR Signal Capture</a:t>
            </a:r>
          </a:p>
        </p:txBody>
      </p:sp>
    </p:spTree>
    <p:extLst>
      <p:ext uri="{BB962C8B-B14F-4D97-AF65-F5344CB8AC3E}">
        <p14:creationId xmlns:p14="http://schemas.microsoft.com/office/powerpoint/2010/main" val="3511023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BAC2E9-48A5-46D4-BFFA-81E5428783B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3" b="6422"/>
          <a:stretch/>
        </p:blipFill>
        <p:spPr bwMode="auto">
          <a:xfrm>
            <a:off x="1499304" y="3253585"/>
            <a:ext cx="8914836" cy="27282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magine 4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AC8CAFE0-B6F2-440E-97FA-5D007ACFA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666" y="1724588"/>
            <a:ext cx="4266667" cy="2006349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4151F41-6BBD-4C19-A2D6-1FC3492976F6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olo 1">
            <a:extLst>
              <a:ext uri="{FF2B5EF4-FFF2-40B4-BE49-F238E27FC236}">
                <a16:creationId xmlns:a16="http://schemas.microsoft.com/office/drawing/2014/main" id="{4DFB3091-CD86-4BBD-8583-8BF7834D30D4}"/>
              </a:ext>
            </a:extLst>
          </p:cNvPr>
          <p:cNvSpPr txBox="1">
            <a:spLocks/>
          </p:cNvSpPr>
          <p:nvPr/>
        </p:nvSpPr>
        <p:spPr>
          <a:xfrm>
            <a:off x="3338277" y="185523"/>
            <a:ext cx="5515444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2828262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FBF18CE-3DDF-4729-B2FD-6BA7876B0EFF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olo 1">
            <a:extLst>
              <a:ext uri="{FF2B5EF4-FFF2-40B4-BE49-F238E27FC236}">
                <a16:creationId xmlns:a16="http://schemas.microsoft.com/office/drawing/2014/main" id="{BBC9425F-5C8C-43DF-A4CC-FE4338D5D67D}"/>
              </a:ext>
            </a:extLst>
          </p:cNvPr>
          <p:cNvSpPr txBox="1">
            <a:spLocks/>
          </p:cNvSpPr>
          <p:nvPr/>
        </p:nvSpPr>
        <p:spPr>
          <a:xfrm>
            <a:off x="2909213" y="164330"/>
            <a:ext cx="6373573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GSR Formula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6A4DCDA-85DD-47AC-AEDA-5651D458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19" y="2116988"/>
            <a:ext cx="5382124" cy="262402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59E0DCE-A33A-408C-957F-DA0DC50F9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167" y="1519711"/>
            <a:ext cx="4595238" cy="381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2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luce&#10;&#10;Descrizione generata automaticamente">
            <a:extLst>
              <a:ext uri="{FF2B5EF4-FFF2-40B4-BE49-F238E27FC236}">
                <a16:creationId xmlns:a16="http://schemas.microsoft.com/office/drawing/2014/main" id="{303B109E-7D84-4514-86DF-DE2D6220E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4437" y="2376418"/>
            <a:ext cx="2562185" cy="230225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5BE9AFF-156D-4B48-850F-EDA416094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46138" y="1529476"/>
            <a:ext cx="1827241" cy="3349942"/>
          </a:xfrm>
          <a:prstGeom prst="rect">
            <a:avLst/>
          </a:prstGeom>
        </p:spPr>
      </p:pic>
      <p:pic>
        <p:nvPicPr>
          <p:cNvPr id="14" name="Immagine 13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2481D2D-F65E-4C8D-A29B-58FAF93C71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90"/>
          <a:stretch/>
        </p:blipFill>
        <p:spPr>
          <a:xfrm>
            <a:off x="8393701" y="2175672"/>
            <a:ext cx="3403862" cy="2703746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E302C07-05CA-4034-BDBB-44B4F0F390DC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olo 1">
            <a:extLst>
              <a:ext uri="{FF2B5EF4-FFF2-40B4-BE49-F238E27FC236}">
                <a16:creationId xmlns:a16="http://schemas.microsoft.com/office/drawing/2014/main" id="{12265E4F-D054-4C97-91F1-015DE894AE18}"/>
              </a:ext>
            </a:extLst>
          </p:cNvPr>
          <p:cNvSpPr txBox="1">
            <a:spLocks/>
          </p:cNvSpPr>
          <p:nvPr/>
        </p:nvSpPr>
        <p:spPr>
          <a:xfrm>
            <a:off x="4526998" y="185523"/>
            <a:ext cx="3138004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0991EC1B-5450-478B-B972-FE878CAAF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20458" y="2277873"/>
            <a:ext cx="2475542" cy="230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09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F511561-8844-41E2-A8E3-6F4EB69A0B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38" y="1548522"/>
            <a:ext cx="6120130" cy="34423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F79B7CE-CAC2-4E09-AFF9-EAA7670A5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317" y="1548520"/>
            <a:ext cx="5644145" cy="3442335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4037215-064B-4010-B685-4A2DAA7516C5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7EB64D33-B827-420C-A6B1-8E5FA8E12A74}"/>
              </a:ext>
            </a:extLst>
          </p:cNvPr>
          <p:cNvSpPr txBox="1">
            <a:spLocks/>
          </p:cNvSpPr>
          <p:nvPr/>
        </p:nvSpPr>
        <p:spPr>
          <a:xfrm>
            <a:off x="3938045" y="185523"/>
            <a:ext cx="4094607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ACD5213-C097-4F56-85FA-F19719919B94}"/>
              </a:ext>
            </a:extLst>
          </p:cNvPr>
          <p:cNvSpPr txBox="1">
            <a:spLocks/>
          </p:cNvSpPr>
          <p:nvPr/>
        </p:nvSpPr>
        <p:spPr>
          <a:xfrm>
            <a:off x="1362485" y="5259707"/>
            <a:ext cx="4094607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Ledalab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13ED072B-CB41-480A-A3C3-0D8C7324C207}"/>
              </a:ext>
            </a:extLst>
          </p:cNvPr>
          <p:cNvSpPr txBox="1">
            <a:spLocks/>
          </p:cNvSpPr>
          <p:nvPr/>
        </p:nvSpPr>
        <p:spPr>
          <a:xfrm>
            <a:off x="6734908" y="5213613"/>
            <a:ext cx="4695092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Shimmer Capture</a:t>
            </a:r>
          </a:p>
        </p:txBody>
      </p:sp>
    </p:spTree>
    <p:extLst>
      <p:ext uri="{BB962C8B-B14F-4D97-AF65-F5344CB8AC3E}">
        <p14:creationId xmlns:p14="http://schemas.microsoft.com/office/powerpoint/2010/main" val="574731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B4A0B911-081E-4181-921E-41A51DB842CA}"/>
              </a:ext>
            </a:extLst>
          </p:cNvPr>
          <p:cNvGrpSpPr/>
          <p:nvPr/>
        </p:nvGrpSpPr>
        <p:grpSpPr>
          <a:xfrm>
            <a:off x="1019881" y="1963711"/>
            <a:ext cx="10552525" cy="3902464"/>
            <a:chOff x="377830" y="858130"/>
            <a:chExt cx="11238996" cy="505301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CA686773-C849-452A-9410-344843B24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830" y="858130"/>
              <a:ext cx="11238996" cy="5053016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1917BE7E-7929-4999-AFED-8E8F651CD52F}"/>
                </a:ext>
              </a:extLst>
            </p:cNvPr>
            <p:cNvSpPr/>
            <p:nvPr/>
          </p:nvSpPr>
          <p:spPr>
            <a:xfrm>
              <a:off x="928468" y="1008633"/>
              <a:ext cx="2883877" cy="1561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2A60487F-C18A-4E2F-A1E7-A9D4C378847E}"/>
                </a:ext>
              </a:extLst>
            </p:cNvPr>
            <p:cNvSpPr/>
            <p:nvPr/>
          </p:nvSpPr>
          <p:spPr>
            <a:xfrm>
              <a:off x="4480949" y="1008633"/>
              <a:ext cx="2883877" cy="1561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F7697DDC-FC0E-469F-AA12-56644D5993B5}"/>
                </a:ext>
              </a:extLst>
            </p:cNvPr>
            <p:cNvSpPr/>
            <p:nvPr/>
          </p:nvSpPr>
          <p:spPr>
            <a:xfrm>
              <a:off x="8048887" y="1008633"/>
              <a:ext cx="2883877" cy="1561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8CC4DECB-7497-463D-A913-A28530A086D4}"/>
                </a:ext>
              </a:extLst>
            </p:cNvPr>
            <p:cNvSpPr/>
            <p:nvPr/>
          </p:nvSpPr>
          <p:spPr>
            <a:xfrm>
              <a:off x="6344529" y="4107766"/>
              <a:ext cx="2855742" cy="1561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D8517844-F187-48D3-9862-A8AF1BF7F697}"/>
                </a:ext>
              </a:extLst>
            </p:cNvPr>
            <p:cNvSpPr/>
            <p:nvPr/>
          </p:nvSpPr>
          <p:spPr>
            <a:xfrm>
              <a:off x="2743201" y="4124562"/>
              <a:ext cx="2855742" cy="1561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5" name="Immagine 14">
            <a:extLst>
              <a:ext uri="{FF2B5EF4-FFF2-40B4-BE49-F238E27FC236}">
                <a16:creationId xmlns:a16="http://schemas.microsoft.com/office/drawing/2014/main" id="{F7CE722F-AFF4-48C0-90A8-91C41BAC1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61257" y="1851287"/>
            <a:ext cx="3258989" cy="145075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ACEAE27-168C-4A4B-9EDB-B91ACD783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125527" y="4486389"/>
            <a:ext cx="3100723" cy="1394597"/>
          </a:xfrm>
          <a:prstGeom prst="rect">
            <a:avLst/>
          </a:prstGeom>
        </p:spPr>
      </p:pic>
      <p:pic>
        <p:nvPicPr>
          <p:cNvPr id="21" name="Immagine 20" descr="Immagine che contiene edificio, uomo, persona, inpiedi&#10;&#10;Descrizione generata automaticamente">
            <a:extLst>
              <a:ext uri="{FF2B5EF4-FFF2-40B4-BE49-F238E27FC236}">
                <a16:creationId xmlns:a16="http://schemas.microsoft.com/office/drawing/2014/main" id="{9B2265FA-BF29-49C1-BCD2-20359D672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581434" y="1851286"/>
            <a:ext cx="3222699" cy="1450757"/>
          </a:xfrm>
          <a:prstGeom prst="rect">
            <a:avLst/>
          </a:prstGeom>
        </p:spPr>
      </p:pic>
      <p:pic>
        <p:nvPicPr>
          <p:cNvPr id="23" name="Immagine 22" descr="Immagine che contiene letto, interni, posando, donna&#10;&#10;Descrizione generata automaticamente">
            <a:extLst>
              <a:ext uri="{FF2B5EF4-FFF2-40B4-BE49-F238E27FC236}">
                <a16:creationId xmlns:a16="http://schemas.microsoft.com/office/drawing/2014/main" id="{396C99B8-FC84-4FB8-BC41-E1E880E84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38" y="4473418"/>
            <a:ext cx="2707732" cy="1505181"/>
          </a:xfrm>
          <a:prstGeom prst="rect">
            <a:avLst/>
          </a:prstGeom>
        </p:spPr>
      </p:pic>
      <p:pic>
        <p:nvPicPr>
          <p:cNvPr id="25" name="Immagine 24" descr="Immagine che contiene spiaggia, acqua, segnale, oceano&#10;&#10;Descrizione generata automaticamente">
            <a:extLst>
              <a:ext uri="{FF2B5EF4-FFF2-40B4-BE49-F238E27FC236}">
                <a16:creationId xmlns:a16="http://schemas.microsoft.com/office/drawing/2014/main" id="{C049C40B-4765-4CD2-B2EF-E1532F60464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12"/>
          <a:stretch/>
        </p:blipFill>
        <p:spPr>
          <a:xfrm>
            <a:off x="8222395" y="1796862"/>
            <a:ext cx="2707731" cy="1505181"/>
          </a:xfrm>
          <a:prstGeom prst="rect">
            <a:avLst/>
          </a:prstGeom>
        </p:spPr>
      </p:pic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78C6C783-1FC5-438D-BF39-8BF7C1689B29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olo 1">
            <a:extLst>
              <a:ext uri="{FF2B5EF4-FFF2-40B4-BE49-F238E27FC236}">
                <a16:creationId xmlns:a16="http://schemas.microsoft.com/office/drawing/2014/main" id="{906FFDB3-FFC1-4AE7-91F6-338B6217B74B}"/>
              </a:ext>
            </a:extLst>
          </p:cNvPr>
          <p:cNvSpPr txBox="1">
            <a:spLocks/>
          </p:cNvSpPr>
          <p:nvPr/>
        </p:nvSpPr>
        <p:spPr>
          <a:xfrm>
            <a:off x="3674212" y="185523"/>
            <a:ext cx="5037142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</a:p>
        </p:txBody>
      </p:sp>
    </p:spTree>
    <p:extLst>
      <p:ext uri="{BB962C8B-B14F-4D97-AF65-F5344CB8AC3E}">
        <p14:creationId xmlns:p14="http://schemas.microsoft.com/office/powerpoint/2010/main" val="2105963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1A1EFC-F59F-469B-9CE3-B3E81107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3074377"/>
            <a:ext cx="1652954" cy="70924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it-IT" b="1" dirty="0"/>
              <a:t>Outline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57A92F0-7EC7-45FB-80C0-16DC46BA9E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6048854"/>
              </p:ext>
            </p:extLst>
          </p:nvPr>
        </p:nvGraphicFramePr>
        <p:xfrm>
          <a:off x="4800600" y="731520"/>
          <a:ext cx="649224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4647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50F36ACE-8CFD-408F-94DE-B12AED31D4C7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FFC80517-CD56-407F-BFB3-3922CD087793}"/>
              </a:ext>
            </a:extLst>
          </p:cNvPr>
          <p:cNvSpPr txBox="1">
            <a:spLocks/>
          </p:cNvSpPr>
          <p:nvPr/>
        </p:nvSpPr>
        <p:spPr>
          <a:xfrm>
            <a:off x="2510629" y="174099"/>
            <a:ext cx="7170742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and Sampling time</a:t>
            </a:r>
          </a:p>
        </p:txBody>
      </p:sp>
      <p:graphicFrame>
        <p:nvGraphicFramePr>
          <p:cNvPr id="2" name="Tabella 4">
            <a:extLst>
              <a:ext uri="{FF2B5EF4-FFF2-40B4-BE49-F238E27FC236}">
                <a16:creationId xmlns:a16="http://schemas.microsoft.com/office/drawing/2014/main" id="{03C96684-DDB1-4FD0-B473-AA624A20A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86788"/>
              </p:ext>
            </p:extLst>
          </p:nvPr>
        </p:nvGraphicFramePr>
        <p:xfrm>
          <a:off x="2510629" y="2092960"/>
          <a:ext cx="7170744" cy="2672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85372">
                  <a:extLst>
                    <a:ext uri="{9D8B030D-6E8A-4147-A177-3AD203B41FA5}">
                      <a16:colId xmlns:a16="http://schemas.microsoft.com/office/drawing/2014/main" val="4191999755"/>
                    </a:ext>
                  </a:extLst>
                </a:gridCol>
                <a:gridCol w="3585372">
                  <a:extLst>
                    <a:ext uri="{9D8B030D-6E8A-4147-A177-3AD203B41FA5}">
                      <a16:colId xmlns:a16="http://schemas.microsoft.com/office/drawing/2014/main" val="2911653961"/>
                    </a:ext>
                  </a:extLst>
                </a:gridCol>
              </a:tblGrid>
              <a:tr h="534416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Setup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084719"/>
                  </a:ext>
                </a:extLst>
              </a:tr>
              <a:tr h="534416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Filter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Median [HF]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42216"/>
                  </a:ext>
                </a:extLst>
              </a:tr>
              <a:tr h="534416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Sampling 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 [Hz]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7638307"/>
                  </a:ext>
                </a:extLst>
              </a:tr>
              <a:tr h="534416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Windows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9997819"/>
                  </a:ext>
                </a:extLst>
              </a:tr>
              <a:tr h="534416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Shift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373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492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3A5F1F0-5450-44BA-B33C-1BD48A1DAA79}"/>
              </a:ext>
            </a:extLst>
          </p:cNvPr>
          <p:cNvSpPr txBox="1"/>
          <p:nvPr/>
        </p:nvSpPr>
        <p:spPr>
          <a:xfrm>
            <a:off x="1941110" y="1443841"/>
            <a:ext cx="63858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ADC Value;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Dev.Standard</a:t>
            </a: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</a:t>
            </a:r>
            <a:r>
              <a:rPr lang="it-I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Phasic Driver.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EA85E144-B8EF-42D5-9A9A-2FA238A650CD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6C80D87A-E49B-41F2-ADEB-A330C5DC4C1F}"/>
              </a:ext>
            </a:extLst>
          </p:cNvPr>
          <p:cNvSpPr txBox="1">
            <a:spLocks/>
          </p:cNvSpPr>
          <p:nvPr/>
        </p:nvSpPr>
        <p:spPr>
          <a:xfrm>
            <a:off x="3218703" y="185523"/>
            <a:ext cx="5754594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</a:t>
            </a:r>
            <a:r>
              <a:rPr lang="it-IT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Extraction</a:t>
            </a:r>
            <a:endParaRPr lang="it-IT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655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70EC68D-7061-4FDA-A62D-7C2518E0CAE7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olo 1">
            <a:extLst>
              <a:ext uri="{FF2B5EF4-FFF2-40B4-BE49-F238E27FC236}">
                <a16:creationId xmlns:a16="http://schemas.microsoft.com/office/drawing/2014/main" id="{891D2712-EFE5-43ED-AE92-76706BB0EBD3}"/>
              </a:ext>
            </a:extLst>
          </p:cNvPr>
          <p:cNvSpPr txBox="1">
            <a:spLocks/>
          </p:cNvSpPr>
          <p:nvPr/>
        </p:nvSpPr>
        <p:spPr>
          <a:xfrm>
            <a:off x="3938045" y="185523"/>
            <a:ext cx="4094607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D3F562C-CB2D-4E0B-8272-27F26F07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43" y="1159981"/>
            <a:ext cx="10774459" cy="478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0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70EC68D-7061-4FDA-A62D-7C2518E0CAE7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olo 1">
            <a:extLst>
              <a:ext uri="{FF2B5EF4-FFF2-40B4-BE49-F238E27FC236}">
                <a16:creationId xmlns:a16="http://schemas.microsoft.com/office/drawing/2014/main" id="{891D2712-EFE5-43ED-AE92-76706BB0EBD3}"/>
              </a:ext>
            </a:extLst>
          </p:cNvPr>
          <p:cNvSpPr txBox="1">
            <a:spLocks/>
          </p:cNvSpPr>
          <p:nvPr/>
        </p:nvSpPr>
        <p:spPr>
          <a:xfrm>
            <a:off x="3938045" y="185523"/>
            <a:ext cx="4094607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51511CF-E340-43AF-9B55-D0CCC5673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05" y="967709"/>
            <a:ext cx="9812085" cy="52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78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70EC68D-7061-4FDA-A62D-7C2518E0CAE7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olo 1">
            <a:extLst>
              <a:ext uri="{FF2B5EF4-FFF2-40B4-BE49-F238E27FC236}">
                <a16:creationId xmlns:a16="http://schemas.microsoft.com/office/drawing/2014/main" id="{891D2712-EFE5-43ED-AE92-76706BB0EBD3}"/>
              </a:ext>
            </a:extLst>
          </p:cNvPr>
          <p:cNvSpPr txBox="1">
            <a:spLocks/>
          </p:cNvSpPr>
          <p:nvPr/>
        </p:nvSpPr>
        <p:spPr>
          <a:xfrm>
            <a:off x="3938045" y="185523"/>
            <a:ext cx="4094607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Phasic Driver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DC29032-CB4A-4941-9390-4C40E11DC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69" y="1144701"/>
            <a:ext cx="11092861" cy="499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31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70EC68D-7061-4FDA-A62D-7C2518E0CAE7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olo 1">
            <a:extLst>
              <a:ext uri="{FF2B5EF4-FFF2-40B4-BE49-F238E27FC236}">
                <a16:creationId xmlns:a16="http://schemas.microsoft.com/office/drawing/2014/main" id="{891D2712-EFE5-43ED-AE92-76706BB0EBD3}"/>
              </a:ext>
            </a:extLst>
          </p:cNvPr>
          <p:cNvSpPr txBox="1">
            <a:spLocks/>
          </p:cNvSpPr>
          <p:nvPr/>
        </p:nvSpPr>
        <p:spPr>
          <a:xfrm>
            <a:off x="3134295" y="185523"/>
            <a:ext cx="5923407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Peak Distribution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72F8164-E405-40A2-A324-196E372D9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31"/>
          <a:stretch/>
        </p:blipFill>
        <p:spPr>
          <a:xfrm>
            <a:off x="2265455" y="1203965"/>
            <a:ext cx="7241904" cy="473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01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525CF78A-493A-425A-8E64-73B2D6E4C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71" y="1644387"/>
            <a:ext cx="4312082" cy="4320723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B7ED714-70C1-4E86-9867-9AAA52FB862A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04711EEF-9D88-407F-BBEC-B2266F83EA03}"/>
              </a:ext>
            </a:extLst>
          </p:cNvPr>
          <p:cNvSpPr txBox="1">
            <a:spLocks/>
          </p:cNvSpPr>
          <p:nvPr/>
        </p:nvSpPr>
        <p:spPr>
          <a:xfrm>
            <a:off x="3938045" y="185523"/>
            <a:ext cx="4094607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Classificator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91830E0-C697-44F4-B1A5-016FA918A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1" y="2248741"/>
            <a:ext cx="6629399" cy="31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41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B7ED714-70C1-4E86-9867-9AAA52FB862A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04711EEF-9D88-407F-BBEC-B2266F83EA03}"/>
              </a:ext>
            </a:extLst>
          </p:cNvPr>
          <p:cNvSpPr txBox="1">
            <a:spLocks/>
          </p:cNvSpPr>
          <p:nvPr/>
        </p:nvSpPr>
        <p:spPr>
          <a:xfrm>
            <a:off x="3668868" y="174099"/>
            <a:ext cx="4854263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Classificator KNN</a:t>
            </a:r>
          </a:p>
        </p:txBody>
      </p:sp>
      <p:graphicFrame>
        <p:nvGraphicFramePr>
          <p:cNvPr id="2" name="Tabella 4">
            <a:extLst>
              <a:ext uri="{FF2B5EF4-FFF2-40B4-BE49-F238E27FC236}">
                <a16:creationId xmlns:a16="http://schemas.microsoft.com/office/drawing/2014/main" id="{4CD911B9-4A26-4075-9E5E-F348B9E6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456353"/>
              </p:ext>
            </p:extLst>
          </p:nvPr>
        </p:nvGraphicFramePr>
        <p:xfrm>
          <a:off x="2566767" y="2016768"/>
          <a:ext cx="7058466" cy="2824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9233">
                  <a:extLst>
                    <a:ext uri="{9D8B030D-6E8A-4147-A177-3AD203B41FA5}">
                      <a16:colId xmlns:a16="http://schemas.microsoft.com/office/drawing/2014/main" val="2458568916"/>
                    </a:ext>
                  </a:extLst>
                </a:gridCol>
                <a:gridCol w="3529233">
                  <a:extLst>
                    <a:ext uri="{9D8B030D-6E8A-4147-A177-3AD203B41FA5}">
                      <a16:colId xmlns:a16="http://schemas.microsoft.com/office/drawing/2014/main" val="749273669"/>
                    </a:ext>
                  </a:extLst>
                </a:gridCol>
              </a:tblGrid>
              <a:tr h="706116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Proprietà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Valore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202696"/>
                  </a:ext>
                </a:extLst>
              </a:tr>
              <a:tr h="706116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Paura, Neutrale, Gioia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541739"/>
                  </a:ext>
                </a:extLst>
              </a:tr>
              <a:tr h="706116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0.9799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190048"/>
                  </a:ext>
                </a:extLst>
              </a:tr>
              <a:tr h="706116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Error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0.0201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161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5393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interni, persona, sedendo, telefono&#10;&#10;Descrizione generata automaticamente">
            <a:extLst>
              <a:ext uri="{FF2B5EF4-FFF2-40B4-BE49-F238E27FC236}">
                <a16:creationId xmlns:a16="http://schemas.microsoft.com/office/drawing/2014/main" id="{5B34A352-4B15-4B61-86A3-EDFC4FD64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5" y="1743311"/>
            <a:ext cx="5693665" cy="2976973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9415276-525A-4A7C-A0DE-03E7A137FA62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79151EE9-B0ED-4953-B65C-E9F35C51671D}"/>
              </a:ext>
            </a:extLst>
          </p:cNvPr>
          <p:cNvSpPr txBox="1">
            <a:spLocks/>
          </p:cNvSpPr>
          <p:nvPr/>
        </p:nvSpPr>
        <p:spPr>
          <a:xfrm>
            <a:off x="3938045" y="185523"/>
            <a:ext cx="4094607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of Art</a:t>
            </a: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FC72223C-6949-4DF5-91BB-D30929467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348" y="955656"/>
            <a:ext cx="6096956" cy="463368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CB5490-58F6-403F-85E1-789E43706C0C}"/>
              </a:ext>
            </a:extLst>
          </p:cNvPr>
          <p:cNvSpPr txBox="1"/>
          <p:nvPr/>
        </p:nvSpPr>
        <p:spPr>
          <a:xfrm>
            <a:off x="2787447" y="4765131"/>
            <a:ext cx="2023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eSense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CB228D7-64A0-44FA-BB07-5FFD2518AADB}"/>
              </a:ext>
            </a:extLst>
          </p:cNvPr>
          <p:cNvSpPr/>
          <p:nvPr/>
        </p:nvSpPr>
        <p:spPr>
          <a:xfrm>
            <a:off x="8032652" y="5579178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MySignals</a:t>
            </a:r>
          </a:p>
        </p:txBody>
      </p:sp>
    </p:spTree>
    <p:extLst>
      <p:ext uri="{BB962C8B-B14F-4D97-AF65-F5344CB8AC3E}">
        <p14:creationId xmlns:p14="http://schemas.microsoft.com/office/powerpoint/2010/main" val="4155444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C16D4808-13F3-4491-9624-1B7A5576C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81" y="1552947"/>
            <a:ext cx="9316238" cy="4155915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8E5BD63-BF7E-4F08-93D0-F3B0D6739037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55416109-BA48-41C6-9A58-A8DCF4352F28}"/>
              </a:ext>
            </a:extLst>
          </p:cNvPr>
          <p:cNvSpPr txBox="1">
            <a:spLocks/>
          </p:cNvSpPr>
          <p:nvPr/>
        </p:nvSpPr>
        <p:spPr>
          <a:xfrm>
            <a:off x="2748229" y="185523"/>
            <a:ext cx="6695542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 and Research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7A24465-8608-451C-BD78-C0AD82B4887D}"/>
              </a:ext>
            </a:extLst>
          </p:cNvPr>
          <p:cNvSpPr txBox="1"/>
          <p:nvPr/>
        </p:nvSpPr>
        <p:spPr>
          <a:xfrm>
            <a:off x="581465" y="5943044"/>
            <a:ext cx="376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www.webofknowledge.com</a:t>
            </a:r>
          </a:p>
        </p:txBody>
      </p:sp>
    </p:spTree>
    <p:extLst>
      <p:ext uri="{BB962C8B-B14F-4D97-AF65-F5344CB8AC3E}">
        <p14:creationId xmlns:p14="http://schemas.microsoft.com/office/powerpoint/2010/main" val="320256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061BDE2E-56A3-4A16-99FF-5DEE4E9AD748}"/>
              </a:ext>
            </a:extLst>
          </p:cNvPr>
          <p:cNvSpPr txBox="1">
            <a:spLocks/>
          </p:cNvSpPr>
          <p:nvPr/>
        </p:nvSpPr>
        <p:spPr>
          <a:xfrm>
            <a:off x="1066800" y="2720648"/>
            <a:ext cx="10058400" cy="1341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it-IT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E2E892B3-DCC6-4BED-BCC5-02B20D537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71" y="694943"/>
            <a:ext cx="10621857" cy="546811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79FE33-155B-44EE-972D-ED24AF6E2D73}"/>
              </a:ext>
            </a:extLst>
          </p:cNvPr>
          <p:cNvSpPr txBox="1"/>
          <p:nvPr/>
        </p:nvSpPr>
        <p:spPr>
          <a:xfrm>
            <a:off x="942535" y="443736"/>
            <a:ext cx="303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C75DC02-7E28-4600-AF0C-962BF788BF7B}"/>
              </a:ext>
            </a:extLst>
          </p:cNvPr>
          <p:cNvSpPr txBox="1"/>
          <p:nvPr/>
        </p:nvSpPr>
        <p:spPr>
          <a:xfrm>
            <a:off x="8042031" y="2975662"/>
            <a:ext cx="3083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biofeedback.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20D772F-BEA6-4D38-9EC9-C979BA8AC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535" y="2905314"/>
            <a:ext cx="294213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allows us to find out how the human ASN affects the conductivity of the skin. 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66BC3EFE-2C73-4F98-A53F-08A787F0D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4930" y="2975662"/>
            <a:ext cx="29421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 how users interact emotionally.</a:t>
            </a:r>
            <a:endParaRPr kumimoji="0" lang="it-IT" altLang="it-IT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116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F4844C3-9663-4539-9EBA-4236F1647AF2}"/>
              </a:ext>
            </a:extLst>
          </p:cNvPr>
          <p:cNvSpPr txBox="1"/>
          <p:nvPr/>
        </p:nvSpPr>
        <p:spPr>
          <a:xfrm>
            <a:off x="2505075" y="2921168"/>
            <a:ext cx="8059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/>
              <a:t>Thanks for your attention</a:t>
            </a:r>
            <a:endParaRPr lang="it-IT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44BC32D-ABB8-46D9-B112-47F7A2C05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4" y="184924"/>
            <a:ext cx="4370211" cy="18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92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4C220A3-FBBC-4535-A2D2-9BC5818D055A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olo 1">
            <a:extLst>
              <a:ext uri="{FF2B5EF4-FFF2-40B4-BE49-F238E27FC236}">
                <a16:creationId xmlns:a16="http://schemas.microsoft.com/office/drawing/2014/main" id="{36F76604-67C8-4C92-B28F-54B31E7D5050}"/>
              </a:ext>
            </a:extLst>
          </p:cNvPr>
          <p:cNvSpPr txBox="1">
            <a:spLocks/>
          </p:cNvSpPr>
          <p:nvPr/>
        </p:nvSpPr>
        <p:spPr>
          <a:xfrm>
            <a:off x="5021258" y="185523"/>
            <a:ext cx="2149484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15015AB-1991-4C21-91BB-18301A807F47}"/>
              </a:ext>
            </a:extLst>
          </p:cNvPr>
          <p:cNvSpPr txBox="1"/>
          <p:nvPr/>
        </p:nvSpPr>
        <p:spPr>
          <a:xfrm>
            <a:off x="2967000" y="715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2" tooltip="https://es.wikipedia.org/wiki/Felicidad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3" tooltip="https://creativecommons.org/licenses/by-sa/3.0/"/>
              </a:rPr>
              <a:t>CC BY-SA</a:t>
            </a:r>
            <a:endParaRPr lang="it-IT" sz="90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592FC1-C4C8-49AE-AE49-17E33E0AE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73" y="1271123"/>
            <a:ext cx="9284454" cy="4660362"/>
          </a:xfrm>
          <a:prstGeom prst="rect">
            <a:avLst/>
          </a:prstGeom>
        </p:spPr>
      </p:pic>
      <p:pic>
        <p:nvPicPr>
          <p:cNvPr id="16" name="Immagine 15" descr="Immagine che contiene palla, nero, racchetta, rosso&#10;&#10;Descrizione generata automaticamente">
            <a:extLst>
              <a:ext uri="{FF2B5EF4-FFF2-40B4-BE49-F238E27FC236}">
                <a16:creationId xmlns:a16="http://schemas.microsoft.com/office/drawing/2014/main" id="{DD79E48C-97BB-42F7-883F-3F80824A0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4009" y="2903559"/>
            <a:ext cx="1619528" cy="1347153"/>
          </a:xfrm>
          <a:prstGeom prst="rect">
            <a:avLst/>
          </a:prstGeom>
        </p:spPr>
      </p:pic>
      <p:pic>
        <p:nvPicPr>
          <p:cNvPr id="19" name="Immagine 18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B2E9049B-2ACB-4846-A488-C782BCA5E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p:blipFill>
        <p:spPr>
          <a:xfrm>
            <a:off x="763561" y="1523135"/>
            <a:ext cx="1380424" cy="138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34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4C220A3-FBBC-4535-A2D2-9BC5818D055A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olo 1">
            <a:extLst>
              <a:ext uri="{FF2B5EF4-FFF2-40B4-BE49-F238E27FC236}">
                <a16:creationId xmlns:a16="http://schemas.microsoft.com/office/drawing/2014/main" id="{36F76604-67C8-4C92-B28F-54B31E7D5050}"/>
              </a:ext>
            </a:extLst>
          </p:cNvPr>
          <p:cNvSpPr txBox="1">
            <a:spLocks/>
          </p:cNvSpPr>
          <p:nvPr/>
        </p:nvSpPr>
        <p:spPr>
          <a:xfrm>
            <a:off x="3704038" y="202235"/>
            <a:ext cx="4783924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emotion?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14DE050-EF14-477F-839A-7661B4EE537A}"/>
              </a:ext>
            </a:extLst>
          </p:cNvPr>
          <p:cNvSpPr txBox="1"/>
          <p:nvPr/>
        </p:nvSpPr>
        <p:spPr>
          <a:xfrm>
            <a:off x="967663" y="2951944"/>
            <a:ext cx="547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"Everyone knows what an emotion is, until asked to give a definition"</a:t>
            </a:r>
          </a:p>
        </p:txBody>
      </p:sp>
      <p:pic>
        <p:nvPicPr>
          <p:cNvPr id="7" name="Immagine 6" descr="Immagine che contiene persona, uomo, posando, maglietta&#10;&#10;Descrizione generata automaticamente">
            <a:extLst>
              <a:ext uri="{FF2B5EF4-FFF2-40B4-BE49-F238E27FC236}">
                <a16:creationId xmlns:a16="http://schemas.microsoft.com/office/drawing/2014/main" id="{076B8B2C-2A21-465B-ACEF-3BD389973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56" y="1824576"/>
            <a:ext cx="2372824" cy="320884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9B3CE55-188D-4E60-BE29-2082F3ED0F1E}"/>
              </a:ext>
            </a:extLst>
          </p:cNvPr>
          <p:cNvSpPr txBox="1"/>
          <p:nvPr/>
        </p:nvSpPr>
        <p:spPr>
          <a:xfrm>
            <a:off x="7786922" y="5033421"/>
            <a:ext cx="3399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James A. Russell</a:t>
            </a:r>
          </a:p>
        </p:txBody>
      </p:sp>
    </p:spTree>
    <p:extLst>
      <p:ext uri="{BB962C8B-B14F-4D97-AF65-F5344CB8AC3E}">
        <p14:creationId xmlns:p14="http://schemas.microsoft.com/office/powerpoint/2010/main" val="4268363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42538C7-2D2C-47D8-9D70-67150C928A55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olo 1">
            <a:extLst>
              <a:ext uri="{FF2B5EF4-FFF2-40B4-BE49-F238E27FC236}">
                <a16:creationId xmlns:a16="http://schemas.microsoft.com/office/drawing/2014/main" id="{CCC9B324-F8C6-4404-A8E2-294909F551C3}"/>
              </a:ext>
            </a:extLst>
          </p:cNvPr>
          <p:cNvSpPr txBox="1">
            <a:spLocks/>
          </p:cNvSpPr>
          <p:nvPr/>
        </p:nvSpPr>
        <p:spPr>
          <a:xfrm>
            <a:off x="4154204" y="205639"/>
            <a:ext cx="3883591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Russel Model</a:t>
            </a:r>
          </a:p>
        </p:txBody>
      </p:sp>
      <p:pic>
        <p:nvPicPr>
          <p:cNvPr id="4" name="Immagine 3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897E75FF-7337-4314-ADC8-82F389C5A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98" y="990259"/>
            <a:ext cx="10059804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58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42538C7-2D2C-47D8-9D70-67150C928A55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olo 1">
            <a:extLst>
              <a:ext uri="{FF2B5EF4-FFF2-40B4-BE49-F238E27FC236}">
                <a16:creationId xmlns:a16="http://schemas.microsoft.com/office/drawing/2014/main" id="{CCC9B324-F8C6-4404-A8E2-294909F551C3}"/>
              </a:ext>
            </a:extLst>
          </p:cNvPr>
          <p:cNvSpPr txBox="1">
            <a:spLocks/>
          </p:cNvSpPr>
          <p:nvPr/>
        </p:nvSpPr>
        <p:spPr>
          <a:xfrm>
            <a:off x="4154202" y="185523"/>
            <a:ext cx="3883591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Biosignal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71DA92E-658D-4F17-8F8D-845EA7F3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78" y="1041751"/>
            <a:ext cx="6616641" cy="5248355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7DC518A5-CDBA-4BB0-9945-AB03838A5CEF}"/>
              </a:ext>
            </a:extLst>
          </p:cNvPr>
          <p:cNvSpPr/>
          <p:nvPr/>
        </p:nvSpPr>
        <p:spPr>
          <a:xfrm>
            <a:off x="6643398" y="914955"/>
            <a:ext cx="3703320" cy="16404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59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176C3DF1-94B0-4817-A819-A361D23A6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942" y="1196620"/>
            <a:ext cx="5608115" cy="490458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053FECF-BD2D-4E20-A031-B7297A6D5C5A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AFEF1BBB-ACBD-43E7-BA8A-E8122223F7B5}"/>
              </a:ext>
            </a:extLst>
          </p:cNvPr>
          <p:cNvSpPr txBox="1">
            <a:spLocks/>
          </p:cNvSpPr>
          <p:nvPr/>
        </p:nvSpPr>
        <p:spPr>
          <a:xfrm>
            <a:off x="1763151" y="126488"/>
            <a:ext cx="8665698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Galvanic Skin Response (GSR)</a:t>
            </a:r>
          </a:p>
        </p:txBody>
      </p:sp>
    </p:spTree>
    <p:extLst>
      <p:ext uri="{BB962C8B-B14F-4D97-AF65-F5344CB8AC3E}">
        <p14:creationId xmlns:p14="http://schemas.microsoft.com/office/powerpoint/2010/main" val="1616693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52E1F93-EEAB-4366-8398-8EB2156905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64" y="2203553"/>
            <a:ext cx="9338872" cy="3561755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38674B0-2055-475C-B150-CA9A65CE6C3F}"/>
              </a:ext>
            </a:extLst>
          </p:cNvPr>
          <p:cNvCxnSpPr>
            <a:cxnSpLocks/>
          </p:cNvCxnSpPr>
          <p:nvPr/>
        </p:nvCxnSpPr>
        <p:spPr>
          <a:xfrm>
            <a:off x="581465" y="914955"/>
            <a:ext cx="110290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5F3CB05B-6007-4917-BA29-C596EF707C2D}"/>
              </a:ext>
            </a:extLst>
          </p:cNvPr>
          <p:cNvSpPr txBox="1">
            <a:spLocks/>
          </p:cNvSpPr>
          <p:nvPr/>
        </p:nvSpPr>
        <p:spPr>
          <a:xfrm>
            <a:off x="805526" y="194066"/>
            <a:ext cx="10580947" cy="72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it-IT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bio-signal</a:t>
            </a:r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emotional</a:t>
            </a:r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states</a:t>
            </a:r>
            <a:endParaRPr lang="it-IT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2FFB85-02E4-4A63-954C-FD66873F239E}"/>
              </a:ext>
            </a:extLst>
          </p:cNvPr>
          <p:cNvSpPr txBox="1"/>
          <p:nvPr/>
        </p:nvSpPr>
        <p:spPr>
          <a:xfrm>
            <a:off x="581465" y="5767761"/>
            <a:ext cx="425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Imotions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Galvanic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1841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Retrospettiv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73851934-B7AE-4BC5-B75E-004AA9A66B19}" vid="{A7601940-E31A-471B-80B0-A0FF37BE2F0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260</Words>
  <Application>Microsoft Office PowerPoint</Application>
  <PresentationFormat>Widescreen</PresentationFormat>
  <Paragraphs>86</Paragraphs>
  <Slides>30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5" baseType="lpstr">
      <vt:lpstr>Calibri</vt:lpstr>
      <vt:lpstr>Calibri Light</vt:lpstr>
      <vt:lpstr>Times New Roman</vt:lpstr>
      <vt:lpstr>Wingdings</vt:lpstr>
      <vt:lpstr>Tema1</vt:lpstr>
      <vt:lpstr>Programmazione di Sistemi di IoT</vt:lpstr>
      <vt:lpstr>Outline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Programmazione di Sistemi di IoT</dc:title>
  <dc:creator>enrico ubaldino</dc:creator>
  <cp:lastModifiedBy>enrico ubaldino</cp:lastModifiedBy>
  <cp:revision>99</cp:revision>
  <dcterms:created xsi:type="dcterms:W3CDTF">2020-02-01T11:07:25Z</dcterms:created>
  <dcterms:modified xsi:type="dcterms:W3CDTF">2020-02-06T16:34:09Z</dcterms:modified>
</cp:coreProperties>
</file>